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5"/>
  </p:notesMasterIdLst>
  <p:sldIdLst>
    <p:sldId id="539" r:id="rId2"/>
    <p:sldId id="275" r:id="rId3"/>
    <p:sldId id="430" r:id="rId4"/>
    <p:sldId id="534" r:id="rId5"/>
    <p:sldId id="530" r:id="rId6"/>
    <p:sldId id="531" r:id="rId7"/>
    <p:sldId id="532" r:id="rId8"/>
    <p:sldId id="533" r:id="rId9"/>
    <p:sldId id="417" r:id="rId10"/>
    <p:sldId id="433" r:id="rId11"/>
    <p:sldId id="434" r:id="rId12"/>
    <p:sldId id="435" r:id="rId13"/>
    <p:sldId id="419" r:id="rId14"/>
    <p:sldId id="436" r:id="rId15"/>
    <p:sldId id="437" r:id="rId16"/>
    <p:sldId id="438" r:id="rId17"/>
    <p:sldId id="463" r:id="rId18"/>
    <p:sldId id="421" r:id="rId19"/>
    <p:sldId id="439" r:id="rId20"/>
    <p:sldId id="440" r:id="rId21"/>
    <p:sldId id="441" r:id="rId22"/>
    <p:sldId id="422" r:id="rId23"/>
    <p:sldId id="442" r:id="rId24"/>
    <p:sldId id="443" r:id="rId25"/>
    <p:sldId id="444" r:id="rId26"/>
    <p:sldId id="420" r:id="rId27"/>
    <p:sldId id="445" r:id="rId28"/>
    <p:sldId id="446" r:id="rId29"/>
    <p:sldId id="424" r:id="rId30"/>
    <p:sldId id="448" r:id="rId31"/>
    <p:sldId id="449" r:id="rId32"/>
    <p:sldId id="606" r:id="rId33"/>
    <p:sldId id="425" r:id="rId34"/>
    <p:sldId id="452" r:id="rId35"/>
    <p:sldId id="453" r:id="rId36"/>
    <p:sldId id="454" r:id="rId37"/>
    <p:sldId id="455" r:id="rId38"/>
    <p:sldId id="465" r:id="rId39"/>
    <p:sldId id="426" r:id="rId40"/>
    <p:sldId id="456" r:id="rId41"/>
    <p:sldId id="468" r:id="rId42"/>
    <p:sldId id="466" r:id="rId43"/>
    <p:sldId id="467" r:id="rId44"/>
    <p:sldId id="457" r:id="rId45"/>
    <p:sldId id="427" r:id="rId46"/>
    <p:sldId id="458" r:id="rId47"/>
    <p:sldId id="537" r:id="rId48"/>
    <p:sldId id="538" r:id="rId49"/>
    <p:sldId id="535" r:id="rId50"/>
    <p:sldId id="536" r:id="rId51"/>
    <p:sldId id="459" r:id="rId52"/>
    <p:sldId id="469" r:id="rId53"/>
    <p:sldId id="428" r:id="rId54"/>
    <p:sldId id="526" r:id="rId55"/>
    <p:sldId id="527" r:id="rId56"/>
    <p:sldId id="528" r:id="rId57"/>
    <p:sldId id="529" r:id="rId58"/>
    <p:sldId id="525" r:id="rId59"/>
    <p:sldId id="460" r:id="rId60"/>
    <p:sldId id="461" r:id="rId61"/>
    <p:sldId id="462" r:id="rId62"/>
    <p:sldId id="429" r:id="rId63"/>
    <p:sldId id="394" r:id="rId64"/>
    <p:sldId id="395" r:id="rId65"/>
    <p:sldId id="396" r:id="rId66"/>
    <p:sldId id="397" r:id="rId67"/>
    <p:sldId id="470" r:id="rId68"/>
    <p:sldId id="398" r:id="rId69"/>
    <p:sldId id="471" r:id="rId70"/>
    <p:sldId id="399" r:id="rId71"/>
    <p:sldId id="400" r:id="rId72"/>
    <p:sldId id="472" r:id="rId73"/>
    <p:sldId id="473" r:id="rId74"/>
    <p:sldId id="474" r:id="rId75"/>
    <p:sldId id="475" r:id="rId76"/>
    <p:sldId id="476" r:id="rId77"/>
    <p:sldId id="481" r:id="rId78"/>
    <p:sldId id="477" r:id="rId79"/>
    <p:sldId id="478" r:id="rId80"/>
    <p:sldId id="479" r:id="rId81"/>
    <p:sldId id="480" r:id="rId82"/>
    <p:sldId id="482" r:id="rId83"/>
    <p:sldId id="483" r:id="rId84"/>
    <p:sldId id="484" r:id="rId85"/>
    <p:sldId id="485" r:id="rId86"/>
    <p:sldId id="486" r:id="rId87"/>
    <p:sldId id="498" r:id="rId88"/>
    <p:sldId id="487" r:id="rId89"/>
    <p:sldId id="488" r:id="rId90"/>
    <p:sldId id="489" r:id="rId91"/>
    <p:sldId id="490" r:id="rId92"/>
    <p:sldId id="491" r:id="rId93"/>
    <p:sldId id="492" r:id="rId94"/>
    <p:sldId id="493" r:id="rId95"/>
    <p:sldId id="494" r:id="rId96"/>
    <p:sldId id="507" r:id="rId97"/>
    <p:sldId id="495" r:id="rId98"/>
    <p:sldId id="496" r:id="rId99"/>
    <p:sldId id="497" r:id="rId100"/>
    <p:sldId id="499" r:id="rId101"/>
    <p:sldId id="500" r:id="rId102"/>
    <p:sldId id="501" r:id="rId103"/>
    <p:sldId id="508" r:id="rId104"/>
    <p:sldId id="502" r:id="rId105"/>
    <p:sldId id="503" r:id="rId106"/>
    <p:sldId id="504" r:id="rId107"/>
    <p:sldId id="505" r:id="rId108"/>
    <p:sldId id="506" r:id="rId109"/>
    <p:sldId id="509" r:id="rId110"/>
    <p:sldId id="510" r:id="rId111"/>
    <p:sldId id="517" r:id="rId112"/>
    <p:sldId id="511" r:id="rId113"/>
    <p:sldId id="512" r:id="rId114"/>
    <p:sldId id="513" r:id="rId115"/>
    <p:sldId id="514" r:id="rId116"/>
    <p:sldId id="515" r:id="rId117"/>
    <p:sldId id="516" r:id="rId118"/>
    <p:sldId id="524" r:id="rId119"/>
    <p:sldId id="518" r:id="rId120"/>
    <p:sldId id="519" r:id="rId121"/>
    <p:sldId id="540" r:id="rId122"/>
    <p:sldId id="550" r:id="rId123"/>
    <p:sldId id="551" r:id="rId124"/>
    <p:sldId id="552" r:id="rId125"/>
    <p:sldId id="553" r:id="rId126"/>
    <p:sldId id="541" r:id="rId127"/>
    <p:sldId id="554" r:id="rId128"/>
    <p:sldId id="555" r:id="rId129"/>
    <p:sldId id="556" r:id="rId130"/>
    <p:sldId id="586" r:id="rId131"/>
    <p:sldId id="587" r:id="rId132"/>
    <p:sldId id="542" r:id="rId133"/>
    <p:sldId id="558" r:id="rId134"/>
    <p:sldId id="559" r:id="rId135"/>
    <p:sldId id="560" r:id="rId136"/>
    <p:sldId id="543" r:id="rId137"/>
    <p:sldId id="545" r:id="rId138"/>
    <p:sldId id="572" r:id="rId139"/>
    <p:sldId id="573" r:id="rId140"/>
    <p:sldId id="544" r:id="rId141"/>
    <p:sldId id="566" r:id="rId142"/>
    <p:sldId id="567" r:id="rId143"/>
    <p:sldId id="568" r:id="rId144"/>
    <p:sldId id="569" r:id="rId145"/>
    <p:sldId id="588" r:id="rId146"/>
    <p:sldId id="570" r:id="rId147"/>
    <p:sldId id="571" r:id="rId148"/>
    <p:sldId id="546" r:id="rId149"/>
    <p:sldId id="574" r:id="rId150"/>
    <p:sldId id="575" r:id="rId151"/>
    <p:sldId id="576" r:id="rId152"/>
    <p:sldId id="577" r:id="rId153"/>
    <p:sldId id="589" r:id="rId154"/>
    <p:sldId id="590" r:id="rId155"/>
    <p:sldId id="547" r:id="rId156"/>
    <p:sldId id="578" r:id="rId157"/>
    <p:sldId id="579" r:id="rId158"/>
    <p:sldId id="580" r:id="rId159"/>
    <p:sldId id="581" r:id="rId160"/>
    <p:sldId id="591" r:id="rId161"/>
    <p:sldId id="548" r:id="rId162"/>
    <p:sldId id="582" r:id="rId163"/>
    <p:sldId id="583" r:id="rId164"/>
    <p:sldId id="584" r:id="rId165"/>
    <p:sldId id="549" r:id="rId166"/>
    <p:sldId id="520" r:id="rId167"/>
    <p:sldId id="521" r:id="rId168"/>
    <p:sldId id="522" r:id="rId169"/>
    <p:sldId id="592" r:id="rId170"/>
    <p:sldId id="593" r:id="rId171"/>
    <p:sldId id="594" r:id="rId172"/>
    <p:sldId id="600" r:id="rId173"/>
    <p:sldId id="602" r:id="rId174"/>
    <p:sldId id="603" r:id="rId175"/>
    <p:sldId id="604" r:id="rId176"/>
    <p:sldId id="605" r:id="rId177"/>
    <p:sldId id="601" r:id="rId178"/>
    <p:sldId id="595" r:id="rId179"/>
    <p:sldId id="523" r:id="rId180"/>
    <p:sldId id="596" r:id="rId181"/>
    <p:sldId id="597" r:id="rId182"/>
    <p:sldId id="598" r:id="rId183"/>
    <p:sldId id="599" r:id="rId1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7C2CAB-A306-469B-A1D6-FF4D02689782}" v="2" dt="2021-11-19T16:11:57.2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0" autoAdjust="0"/>
    <p:restoredTop sz="93862" autoAdjust="0"/>
  </p:normalViewPr>
  <p:slideViewPr>
    <p:cSldViewPr snapToGrid="0">
      <p:cViewPr varScale="1">
        <p:scale>
          <a:sx n="117" d="100"/>
          <a:sy n="117" d="100"/>
        </p:scale>
        <p:origin x="918" y="114"/>
      </p:cViewPr>
      <p:guideLst/>
    </p:cSldViewPr>
  </p:slideViewPr>
  <p:notesTextViewPr>
    <p:cViewPr>
      <p:scale>
        <a:sx n="1" d="1"/>
        <a:sy n="1" d="1"/>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microsoft.com/office/2015/10/relationships/revisionInfo" Target="revisionInfo.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Bui Trong Tin" userId="e8b171ad-d98b-49d5-bbe6-f86bd94206fe" providerId="ADAL" clId="{29D576B0-55CD-4CC9-8DC0-D7A10774DC02}"/>
    <pc:docChg chg="undo custSel addSld delSld modSld sldOrd">
      <pc:chgData name="Nguyen Bui Trong Tin" userId="e8b171ad-d98b-49d5-bbe6-f86bd94206fe" providerId="ADAL" clId="{29D576B0-55CD-4CC9-8DC0-D7A10774DC02}" dt="2021-07-22T07:28:45.708" v="4997" actId="20577"/>
      <pc:docMkLst>
        <pc:docMk/>
      </pc:docMkLst>
      <pc:sldChg chg="modSp mod">
        <pc:chgData name="Nguyen Bui Trong Tin" userId="e8b171ad-d98b-49d5-bbe6-f86bd94206fe" providerId="ADAL" clId="{29D576B0-55CD-4CC9-8DC0-D7A10774DC02}" dt="2021-07-14T13:54:28.135" v="59" actId="14100"/>
        <pc:sldMkLst>
          <pc:docMk/>
          <pc:sldMk cId="4144947056" sldId="275"/>
        </pc:sldMkLst>
        <pc:spChg chg="mod">
          <ac:chgData name="Nguyen Bui Trong Tin" userId="e8b171ad-d98b-49d5-bbe6-f86bd94206fe" providerId="ADAL" clId="{29D576B0-55CD-4CC9-8DC0-D7A10774DC02}" dt="2021-07-14T13:54:28.135" v="59" actId="14100"/>
          <ac:spMkLst>
            <pc:docMk/>
            <pc:sldMk cId="4144947056" sldId="275"/>
            <ac:spMk id="3" creationId="{139D5992-74CA-4E5E-831D-1F8F99FB57FF}"/>
          </ac:spMkLst>
        </pc:spChg>
      </pc:sldChg>
      <pc:sldChg chg="del">
        <pc:chgData name="Nguyen Bui Trong Tin" userId="e8b171ad-d98b-49d5-bbe6-f86bd94206fe" providerId="ADAL" clId="{29D576B0-55CD-4CC9-8DC0-D7A10774DC02}" dt="2021-07-14T13:54:10.779" v="0" actId="47"/>
        <pc:sldMkLst>
          <pc:docMk/>
          <pc:sldMk cId="2057454944" sldId="380"/>
        </pc:sldMkLst>
      </pc:sldChg>
      <pc:sldChg chg="del">
        <pc:chgData name="Nguyen Bui Trong Tin" userId="e8b171ad-d98b-49d5-bbe6-f86bd94206fe" providerId="ADAL" clId="{29D576B0-55CD-4CC9-8DC0-D7A10774DC02}" dt="2021-07-14T13:54:10.779" v="0" actId="47"/>
        <pc:sldMkLst>
          <pc:docMk/>
          <pc:sldMk cId="3197868822" sldId="381"/>
        </pc:sldMkLst>
      </pc:sldChg>
      <pc:sldChg chg="del">
        <pc:chgData name="Nguyen Bui Trong Tin" userId="e8b171ad-d98b-49d5-bbe6-f86bd94206fe" providerId="ADAL" clId="{29D576B0-55CD-4CC9-8DC0-D7A10774DC02}" dt="2021-07-14T13:54:10.779" v="0" actId="47"/>
        <pc:sldMkLst>
          <pc:docMk/>
          <pc:sldMk cId="1057566566" sldId="382"/>
        </pc:sldMkLst>
      </pc:sldChg>
      <pc:sldChg chg="del">
        <pc:chgData name="Nguyen Bui Trong Tin" userId="e8b171ad-d98b-49d5-bbe6-f86bd94206fe" providerId="ADAL" clId="{29D576B0-55CD-4CC9-8DC0-D7A10774DC02}" dt="2021-07-14T13:57:33.743" v="190" actId="47"/>
        <pc:sldMkLst>
          <pc:docMk/>
          <pc:sldMk cId="2904544052" sldId="383"/>
        </pc:sldMkLst>
      </pc:sldChg>
      <pc:sldChg chg="del">
        <pc:chgData name="Nguyen Bui Trong Tin" userId="e8b171ad-d98b-49d5-bbe6-f86bd94206fe" providerId="ADAL" clId="{29D576B0-55CD-4CC9-8DC0-D7A10774DC02}" dt="2021-07-14T13:57:33.743" v="190" actId="47"/>
        <pc:sldMkLst>
          <pc:docMk/>
          <pc:sldMk cId="775445304" sldId="384"/>
        </pc:sldMkLst>
      </pc:sldChg>
      <pc:sldChg chg="del">
        <pc:chgData name="Nguyen Bui Trong Tin" userId="e8b171ad-d98b-49d5-bbe6-f86bd94206fe" providerId="ADAL" clId="{29D576B0-55CD-4CC9-8DC0-D7A10774DC02}" dt="2021-07-14T13:57:33.743" v="190" actId="47"/>
        <pc:sldMkLst>
          <pc:docMk/>
          <pc:sldMk cId="3414387278" sldId="385"/>
        </pc:sldMkLst>
      </pc:sldChg>
      <pc:sldChg chg="del">
        <pc:chgData name="Nguyen Bui Trong Tin" userId="e8b171ad-d98b-49d5-bbe6-f86bd94206fe" providerId="ADAL" clId="{29D576B0-55CD-4CC9-8DC0-D7A10774DC02}" dt="2021-07-14T13:57:33.743" v="190" actId="47"/>
        <pc:sldMkLst>
          <pc:docMk/>
          <pc:sldMk cId="3630723485" sldId="386"/>
        </pc:sldMkLst>
      </pc:sldChg>
      <pc:sldChg chg="del">
        <pc:chgData name="Nguyen Bui Trong Tin" userId="e8b171ad-d98b-49d5-bbe6-f86bd94206fe" providerId="ADAL" clId="{29D576B0-55CD-4CC9-8DC0-D7A10774DC02}" dt="2021-07-14T13:57:33.743" v="190" actId="47"/>
        <pc:sldMkLst>
          <pc:docMk/>
          <pc:sldMk cId="1039086473" sldId="387"/>
        </pc:sldMkLst>
      </pc:sldChg>
      <pc:sldChg chg="del">
        <pc:chgData name="Nguyen Bui Trong Tin" userId="e8b171ad-d98b-49d5-bbe6-f86bd94206fe" providerId="ADAL" clId="{29D576B0-55CD-4CC9-8DC0-D7A10774DC02}" dt="2021-07-14T13:57:33.743" v="190" actId="47"/>
        <pc:sldMkLst>
          <pc:docMk/>
          <pc:sldMk cId="3192147529" sldId="388"/>
        </pc:sldMkLst>
      </pc:sldChg>
      <pc:sldChg chg="del">
        <pc:chgData name="Nguyen Bui Trong Tin" userId="e8b171ad-d98b-49d5-bbe6-f86bd94206fe" providerId="ADAL" clId="{29D576B0-55CD-4CC9-8DC0-D7A10774DC02}" dt="2021-07-14T13:57:33.743" v="190" actId="47"/>
        <pc:sldMkLst>
          <pc:docMk/>
          <pc:sldMk cId="3170438219" sldId="389"/>
        </pc:sldMkLst>
      </pc:sldChg>
      <pc:sldChg chg="del">
        <pc:chgData name="Nguyen Bui Trong Tin" userId="e8b171ad-d98b-49d5-bbe6-f86bd94206fe" providerId="ADAL" clId="{29D576B0-55CD-4CC9-8DC0-D7A10774DC02}" dt="2021-07-14T13:57:33.743" v="190" actId="47"/>
        <pc:sldMkLst>
          <pc:docMk/>
          <pc:sldMk cId="4111092939" sldId="390"/>
        </pc:sldMkLst>
      </pc:sldChg>
      <pc:sldChg chg="del">
        <pc:chgData name="Nguyen Bui Trong Tin" userId="e8b171ad-d98b-49d5-bbe6-f86bd94206fe" providerId="ADAL" clId="{29D576B0-55CD-4CC9-8DC0-D7A10774DC02}" dt="2021-07-14T13:57:33.743" v="190" actId="47"/>
        <pc:sldMkLst>
          <pc:docMk/>
          <pc:sldMk cId="219962119" sldId="391"/>
        </pc:sldMkLst>
      </pc:sldChg>
      <pc:sldChg chg="del">
        <pc:chgData name="Nguyen Bui Trong Tin" userId="e8b171ad-d98b-49d5-bbe6-f86bd94206fe" providerId="ADAL" clId="{29D576B0-55CD-4CC9-8DC0-D7A10774DC02}" dt="2021-07-14T13:57:33.743" v="190" actId="47"/>
        <pc:sldMkLst>
          <pc:docMk/>
          <pc:sldMk cId="3406553644" sldId="392"/>
        </pc:sldMkLst>
      </pc:sldChg>
      <pc:sldChg chg="del">
        <pc:chgData name="Nguyen Bui Trong Tin" userId="e8b171ad-d98b-49d5-bbe6-f86bd94206fe" providerId="ADAL" clId="{29D576B0-55CD-4CC9-8DC0-D7A10774DC02}" dt="2021-07-14T13:57:33.743" v="190" actId="47"/>
        <pc:sldMkLst>
          <pc:docMk/>
          <pc:sldMk cId="1486737185" sldId="393"/>
        </pc:sldMkLst>
      </pc:sldChg>
      <pc:sldChg chg="addSp modSp mod">
        <pc:chgData name="Nguyen Bui Trong Tin" userId="e8b171ad-d98b-49d5-bbe6-f86bd94206fe" providerId="ADAL" clId="{29D576B0-55CD-4CC9-8DC0-D7A10774DC02}" dt="2021-07-14T16:36:17.721" v="719" actId="14100"/>
        <pc:sldMkLst>
          <pc:docMk/>
          <pc:sldMk cId="134196578" sldId="394"/>
        </pc:sldMkLst>
        <pc:picChg chg="add mod">
          <ac:chgData name="Nguyen Bui Trong Tin" userId="e8b171ad-d98b-49d5-bbe6-f86bd94206fe" providerId="ADAL" clId="{29D576B0-55CD-4CC9-8DC0-D7A10774DC02}" dt="2021-07-14T16:36:17.721" v="719" actId="14100"/>
          <ac:picMkLst>
            <pc:docMk/>
            <pc:sldMk cId="134196578" sldId="394"/>
            <ac:picMk id="2" creationId="{F78778BB-5263-459C-A88F-2D779B5198CB}"/>
          </ac:picMkLst>
        </pc:picChg>
      </pc:sldChg>
      <pc:sldChg chg="addSp modSp mod">
        <pc:chgData name="Nguyen Bui Trong Tin" userId="e8b171ad-d98b-49d5-bbe6-f86bd94206fe" providerId="ADAL" clId="{29D576B0-55CD-4CC9-8DC0-D7A10774DC02}" dt="2021-07-14T16:37:09.143" v="722" actId="14100"/>
        <pc:sldMkLst>
          <pc:docMk/>
          <pc:sldMk cId="2666131504" sldId="395"/>
        </pc:sldMkLst>
        <pc:picChg chg="add mod">
          <ac:chgData name="Nguyen Bui Trong Tin" userId="e8b171ad-d98b-49d5-bbe6-f86bd94206fe" providerId="ADAL" clId="{29D576B0-55CD-4CC9-8DC0-D7A10774DC02}" dt="2021-07-14T16:37:09.143" v="722" actId="14100"/>
          <ac:picMkLst>
            <pc:docMk/>
            <pc:sldMk cId="2666131504" sldId="395"/>
            <ac:picMk id="2" creationId="{F0166B1B-B3E8-4350-8C51-2467C0D35693}"/>
          </ac:picMkLst>
        </pc:picChg>
      </pc:sldChg>
      <pc:sldChg chg="addSp modSp mod">
        <pc:chgData name="Nguyen Bui Trong Tin" userId="e8b171ad-d98b-49d5-bbe6-f86bd94206fe" providerId="ADAL" clId="{29D576B0-55CD-4CC9-8DC0-D7A10774DC02}" dt="2021-07-14T16:37:27.800" v="724" actId="1076"/>
        <pc:sldMkLst>
          <pc:docMk/>
          <pc:sldMk cId="3071695222" sldId="396"/>
        </pc:sldMkLst>
        <pc:picChg chg="add mod">
          <ac:chgData name="Nguyen Bui Trong Tin" userId="e8b171ad-d98b-49d5-bbe6-f86bd94206fe" providerId="ADAL" clId="{29D576B0-55CD-4CC9-8DC0-D7A10774DC02}" dt="2021-07-14T16:37:27.800" v="724" actId="1076"/>
          <ac:picMkLst>
            <pc:docMk/>
            <pc:sldMk cId="3071695222" sldId="396"/>
            <ac:picMk id="2" creationId="{D950C624-0132-4FE4-A1DD-B07FC985F3FF}"/>
          </ac:picMkLst>
        </pc:picChg>
      </pc:sldChg>
      <pc:sldChg chg="addSp modSp mod ord">
        <pc:chgData name="Nguyen Bui Trong Tin" userId="e8b171ad-d98b-49d5-bbe6-f86bd94206fe" providerId="ADAL" clId="{29D576B0-55CD-4CC9-8DC0-D7A10774DC02}" dt="2021-07-14T16:37:50.239" v="730" actId="688"/>
        <pc:sldMkLst>
          <pc:docMk/>
          <pc:sldMk cId="3373114316" sldId="397"/>
        </pc:sldMkLst>
        <pc:picChg chg="add mod">
          <ac:chgData name="Nguyen Bui Trong Tin" userId="e8b171ad-d98b-49d5-bbe6-f86bd94206fe" providerId="ADAL" clId="{29D576B0-55CD-4CC9-8DC0-D7A10774DC02}" dt="2021-07-14T16:37:50.239" v="730" actId="688"/>
          <ac:picMkLst>
            <pc:docMk/>
            <pc:sldMk cId="3373114316" sldId="397"/>
            <ac:picMk id="2" creationId="{F768AE66-BD89-40B8-B0A1-37E84D4AB670}"/>
          </ac:picMkLst>
        </pc:picChg>
      </pc:sldChg>
      <pc:sldChg chg="addSp modSp mod">
        <pc:chgData name="Nguyen Bui Trong Tin" userId="e8b171ad-d98b-49d5-bbe6-f86bd94206fe" providerId="ADAL" clId="{29D576B0-55CD-4CC9-8DC0-D7A10774DC02}" dt="2021-07-20T11:23:08.093" v="4342" actId="20577"/>
        <pc:sldMkLst>
          <pc:docMk/>
          <pc:sldMk cId="3717025558" sldId="398"/>
        </pc:sldMkLst>
        <pc:spChg chg="mod">
          <ac:chgData name="Nguyen Bui Trong Tin" userId="e8b171ad-d98b-49d5-bbe6-f86bd94206fe" providerId="ADAL" clId="{29D576B0-55CD-4CC9-8DC0-D7A10774DC02}" dt="2021-07-20T11:23:08.093" v="4342" actId="20577"/>
          <ac:spMkLst>
            <pc:docMk/>
            <pc:sldMk cId="3717025558" sldId="398"/>
            <ac:spMk id="3" creationId="{139D5992-74CA-4E5E-831D-1F8F99FB57FF}"/>
          </ac:spMkLst>
        </pc:spChg>
        <pc:picChg chg="add mod">
          <ac:chgData name="Nguyen Bui Trong Tin" userId="e8b171ad-d98b-49d5-bbe6-f86bd94206fe" providerId="ADAL" clId="{29D576B0-55CD-4CC9-8DC0-D7A10774DC02}" dt="2021-07-14T16:40:27.377" v="734" actId="14100"/>
          <ac:picMkLst>
            <pc:docMk/>
            <pc:sldMk cId="3717025558" sldId="398"/>
            <ac:picMk id="2" creationId="{85224D86-1437-4604-89E0-C15206590025}"/>
          </ac:picMkLst>
        </pc:picChg>
      </pc:sldChg>
      <pc:sldChg chg="addSp modSp mod">
        <pc:chgData name="Nguyen Bui Trong Tin" userId="e8b171ad-d98b-49d5-bbe6-f86bd94206fe" providerId="ADAL" clId="{29D576B0-55CD-4CC9-8DC0-D7A10774DC02}" dt="2021-07-20T11:24:47.722" v="4349" actId="20577"/>
        <pc:sldMkLst>
          <pc:docMk/>
          <pc:sldMk cId="431613213" sldId="399"/>
        </pc:sldMkLst>
        <pc:spChg chg="mod">
          <ac:chgData name="Nguyen Bui Trong Tin" userId="e8b171ad-d98b-49d5-bbe6-f86bd94206fe" providerId="ADAL" clId="{29D576B0-55CD-4CC9-8DC0-D7A10774DC02}" dt="2021-07-20T11:24:47.722" v="4349" actId="20577"/>
          <ac:spMkLst>
            <pc:docMk/>
            <pc:sldMk cId="431613213" sldId="399"/>
            <ac:spMk id="3" creationId="{139D5992-74CA-4E5E-831D-1F8F99FB57FF}"/>
          </ac:spMkLst>
        </pc:spChg>
        <pc:picChg chg="add mod">
          <ac:chgData name="Nguyen Bui Trong Tin" userId="e8b171ad-d98b-49d5-bbe6-f86bd94206fe" providerId="ADAL" clId="{29D576B0-55CD-4CC9-8DC0-D7A10774DC02}" dt="2021-07-14T16:43:02.021" v="736" actId="1076"/>
          <ac:picMkLst>
            <pc:docMk/>
            <pc:sldMk cId="431613213" sldId="399"/>
            <ac:picMk id="2" creationId="{9DC19534-0E69-4234-834D-D2446DE0C2F3}"/>
          </ac:picMkLst>
        </pc:picChg>
      </pc:sldChg>
      <pc:sldChg chg="addSp modSp mod">
        <pc:chgData name="Nguyen Bui Trong Tin" userId="e8b171ad-d98b-49d5-bbe6-f86bd94206fe" providerId="ADAL" clId="{29D576B0-55CD-4CC9-8DC0-D7A10774DC02}" dt="2021-07-20T11:25:16.657" v="4355" actId="20577"/>
        <pc:sldMkLst>
          <pc:docMk/>
          <pc:sldMk cId="2077628247" sldId="400"/>
        </pc:sldMkLst>
        <pc:spChg chg="mod">
          <ac:chgData name="Nguyen Bui Trong Tin" userId="e8b171ad-d98b-49d5-bbe6-f86bd94206fe" providerId="ADAL" clId="{29D576B0-55CD-4CC9-8DC0-D7A10774DC02}" dt="2021-07-20T11:25:16.657" v="4355" actId="20577"/>
          <ac:spMkLst>
            <pc:docMk/>
            <pc:sldMk cId="2077628247" sldId="400"/>
            <ac:spMk id="3" creationId="{139D5992-74CA-4E5E-831D-1F8F99FB57FF}"/>
          </ac:spMkLst>
        </pc:spChg>
        <pc:picChg chg="add mod">
          <ac:chgData name="Nguyen Bui Trong Tin" userId="e8b171ad-d98b-49d5-bbe6-f86bd94206fe" providerId="ADAL" clId="{29D576B0-55CD-4CC9-8DC0-D7A10774DC02}" dt="2021-07-14T16:43:45.750" v="777" actId="1076"/>
          <ac:picMkLst>
            <pc:docMk/>
            <pc:sldMk cId="2077628247" sldId="400"/>
            <ac:picMk id="2" creationId="{B32AC161-E248-4434-83F7-8BBB49E332A3}"/>
          </ac:picMkLst>
        </pc:picChg>
        <pc:picChg chg="add mod">
          <ac:chgData name="Nguyen Bui Trong Tin" userId="e8b171ad-d98b-49d5-bbe6-f86bd94206fe" providerId="ADAL" clId="{29D576B0-55CD-4CC9-8DC0-D7A10774DC02}" dt="2021-07-14T16:43:57.763" v="781" actId="1076"/>
          <ac:picMkLst>
            <pc:docMk/>
            <pc:sldMk cId="2077628247" sldId="400"/>
            <ac:picMk id="4" creationId="{3E1B330A-24F8-4D82-BB21-1101F826B85F}"/>
          </ac:picMkLst>
        </pc:picChg>
      </pc:sldChg>
      <pc:sldChg chg="del">
        <pc:chgData name="Nguyen Bui Trong Tin" userId="e8b171ad-d98b-49d5-bbe6-f86bd94206fe" providerId="ADAL" clId="{29D576B0-55CD-4CC9-8DC0-D7A10774DC02}" dt="2021-07-14T13:54:10.779" v="0" actId="47"/>
        <pc:sldMkLst>
          <pc:docMk/>
          <pc:sldMk cId="883765299" sldId="401"/>
        </pc:sldMkLst>
      </pc:sldChg>
      <pc:sldChg chg="del">
        <pc:chgData name="Nguyen Bui Trong Tin" userId="e8b171ad-d98b-49d5-bbe6-f86bd94206fe" providerId="ADAL" clId="{29D576B0-55CD-4CC9-8DC0-D7A10774DC02}" dt="2021-07-14T13:54:10.779" v="0" actId="47"/>
        <pc:sldMkLst>
          <pc:docMk/>
          <pc:sldMk cId="382194752" sldId="402"/>
        </pc:sldMkLst>
      </pc:sldChg>
      <pc:sldChg chg="del">
        <pc:chgData name="Nguyen Bui Trong Tin" userId="e8b171ad-d98b-49d5-bbe6-f86bd94206fe" providerId="ADAL" clId="{29D576B0-55CD-4CC9-8DC0-D7A10774DC02}" dt="2021-07-14T13:54:10.779" v="0" actId="47"/>
        <pc:sldMkLst>
          <pc:docMk/>
          <pc:sldMk cId="1487198365" sldId="403"/>
        </pc:sldMkLst>
      </pc:sldChg>
      <pc:sldChg chg="del">
        <pc:chgData name="Nguyen Bui Trong Tin" userId="e8b171ad-d98b-49d5-bbe6-f86bd94206fe" providerId="ADAL" clId="{29D576B0-55CD-4CC9-8DC0-D7A10774DC02}" dt="2021-07-14T13:54:10.779" v="0" actId="47"/>
        <pc:sldMkLst>
          <pc:docMk/>
          <pc:sldMk cId="1698591912" sldId="404"/>
        </pc:sldMkLst>
      </pc:sldChg>
      <pc:sldChg chg="del">
        <pc:chgData name="Nguyen Bui Trong Tin" userId="e8b171ad-d98b-49d5-bbe6-f86bd94206fe" providerId="ADAL" clId="{29D576B0-55CD-4CC9-8DC0-D7A10774DC02}" dt="2021-07-14T13:54:10.779" v="0" actId="47"/>
        <pc:sldMkLst>
          <pc:docMk/>
          <pc:sldMk cId="3134179657" sldId="405"/>
        </pc:sldMkLst>
      </pc:sldChg>
      <pc:sldChg chg="del">
        <pc:chgData name="Nguyen Bui Trong Tin" userId="e8b171ad-d98b-49d5-bbe6-f86bd94206fe" providerId="ADAL" clId="{29D576B0-55CD-4CC9-8DC0-D7A10774DC02}" dt="2021-07-14T13:54:10.779" v="0" actId="47"/>
        <pc:sldMkLst>
          <pc:docMk/>
          <pc:sldMk cId="1959121914" sldId="406"/>
        </pc:sldMkLst>
      </pc:sldChg>
      <pc:sldChg chg="del">
        <pc:chgData name="Nguyen Bui Trong Tin" userId="e8b171ad-d98b-49d5-bbe6-f86bd94206fe" providerId="ADAL" clId="{29D576B0-55CD-4CC9-8DC0-D7A10774DC02}" dt="2021-07-14T13:54:10.779" v="0" actId="47"/>
        <pc:sldMkLst>
          <pc:docMk/>
          <pc:sldMk cId="630981681" sldId="407"/>
        </pc:sldMkLst>
      </pc:sldChg>
      <pc:sldChg chg="del">
        <pc:chgData name="Nguyen Bui Trong Tin" userId="e8b171ad-d98b-49d5-bbe6-f86bd94206fe" providerId="ADAL" clId="{29D576B0-55CD-4CC9-8DC0-D7A10774DC02}" dt="2021-07-14T13:54:10.779" v="0" actId="47"/>
        <pc:sldMkLst>
          <pc:docMk/>
          <pc:sldMk cId="439390364" sldId="408"/>
        </pc:sldMkLst>
      </pc:sldChg>
      <pc:sldChg chg="del">
        <pc:chgData name="Nguyen Bui Trong Tin" userId="e8b171ad-d98b-49d5-bbe6-f86bd94206fe" providerId="ADAL" clId="{29D576B0-55CD-4CC9-8DC0-D7A10774DC02}" dt="2021-07-14T13:54:10.779" v="0" actId="47"/>
        <pc:sldMkLst>
          <pc:docMk/>
          <pc:sldMk cId="2111532484" sldId="409"/>
        </pc:sldMkLst>
      </pc:sldChg>
      <pc:sldChg chg="del">
        <pc:chgData name="Nguyen Bui Trong Tin" userId="e8b171ad-d98b-49d5-bbe6-f86bd94206fe" providerId="ADAL" clId="{29D576B0-55CD-4CC9-8DC0-D7A10774DC02}" dt="2021-07-14T13:54:10.779" v="0" actId="47"/>
        <pc:sldMkLst>
          <pc:docMk/>
          <pc:sldMk cId="290294677" sldId="410"/>
        </pc:sldMkLst>
      </pc:sldChg>
      <pc:sldChg chg="del">
        <pc:chgData name="Nguyen Bui Trong Tin" userId="e8b171ad-d98b-49d5-bbe6-f86bd94206fe" providerId="ADAL" clId="{29D576B0-55CD-4CC9-8DC0-D7A10774DC02}" dt="2021-07-14T13:54:10.779" v="0" actId="47"/>
        <pc:sldMkLst>
          <pc:docMk/>
          <pc:sldMk cId="2070657600" sldId="411"/>
        </pc:sldMkLst>
      </pc:sldChg>
      <pc:sldChg chg="del">
        <pc:chgData name="Nguyen Bui Trong Tin" userId="e8b171ad-d98b-49d5-bbe6-f86bd94206fe" providerId="ADAL" clId="{29D576B0-55CD-4CC9-8DC0-D7A10774DC02}" dt="2021-07-14T13:54:10.779" v="0" actId="47"/>
        <pc:sldMkLst>
          <pc:docMk/>
          <pc:sldMk cId="1984277804" sldId="412"/>
        </pc:sldMkLst>
      </pc:sldChg>
      <pc:sldChg chg="del">
        <pc:chgData name="Nguyen Bui Trong Tin" userId="e8b171ad-d98b-49d5-bbe6-f86bd94206fe" providerId="ADAL" clId="{29D576B0-55CD-4CC9-8DC0-D7A10774DC02}" dt="2021-07-14T13:54:10.779" v="0" actId="47"/>
        <pc:sldMkLst>
          <pc:docMk/>
          <pc:sldMk cId="3964240136" sldId="413"/>
        </pc:sldMkLst>
      </pc:sldChg>
      <pc:sldChg chg="del">
        <pc:chgData name="Nguyen Bui Trong Tin" userId="e8b171ad-d98b-49d5-bbe6-f86bd94206fe" providerId="ADAL" clId="{29D576B0-55CD-4CC9-8DC0-D7A10774DC02}" dt="2021-07-14T13:54:10.779" v="0" actId="47"/>
        <pc:sldMkLst>
          <pc:docMk/>
          <pc:sldMk cId="965515329" sldId="414"/>
        </pc:sldMkLst>
      </pc:sldChg>
      <pc:sldChg chg="del">
        <pc:chgData name="Nguyen Bui Trong Tin" userId="e8b171ad-d98b-49d5-bbe6-f86bd94206fe" providerId="ADAL" clId="{29D576B0-55CD-4CC9-8DC0-D7A10774DC02}" dt="2021-07-14T13:54:10.779" v="0" actId="47"/>
        <pc:sldMkLst>
          <pc:docMk/>
          <pc:sldMk cId="180784202" sldId="415"/>
        </pc:sldMkLst>
      </pc:sldChg>
      <pc:sldChg chg="del">
        <pc:chgData name="Nguyen Bui Trong Tin" userId="e8b171ad-d98b-49d5-bbe6-f86bd94206fe" providerId="ADAL" clId="{29D576B0-55CD-4CC9-8DC0-D7A10774DC02}" dt="2021-07-14T13:57:26.429" v="189" actId="47"/>
        <pc:sldMkLst>
          <pc:docMk/>
          <pc:sldMk cId="3584892694" sldId="416"/>
        </pc:sldMkLst>
      </pc:sldChg>
      <pc:sldChg chg="del">
        <pc:chgData name="Nguyen Bui Trong Tin" userId="e8b171ad-d98b-49d5-bbe6-f86bd94206fe" providerId="ADAL" clId="{29D576B0-55CD-4CC9-8DC0-D7A10774DC02}" dt="2021-07-14T13:54:10.779" v="0" actId="47"/>
        <pc:sldMkLst>
          <pc:docMk/>
          <pc:sldMk cId="3057016844" sldId="417"/>
        </pc:sldMkLst>
      </pc:sldChg>
      <pc:sldChg chg="modSp add mod">
        <pc:chgData name="Nguyen Bui Trong Tin" userId="e8b171ad-d98b-49d5-bbe6-f86bd94206fe" providerId="ADAL" clId="{29D576B0-55CD-4CC9-8DC0-D7A10774DC02}" dt="2021-07-14T13:54:48.534" v="67" actId="20577"/>
        <pc:sldMkLst>
          <pc:docMk/>
          <pc:sldMk cId="3067181683" sldId="417"/>
        </pc:sldMkLst>
        <pc:spChg chg="mod">
          <ac:chgData name="Nguyen Bui Trong Tin" userId="e8b171ad-d98b-49d5-bbe6-f86bd94206fe" providerId="ADAL" clId="{29D576B0-55CD-4CC9-8DC0-D7A10774DC02}" dt="2021-07-14T13:54:48.534" v="67" actId="20577"/>
          <ac:spMkLst>
            <pc:docMk/>
            <pc:sldMk cId="3067181683" sldId="417"/>
            <ac:spMk id="3" creationId="{139D5992-74CA-4E5E-831D-1F8F99FB57FF}"/>
          </ac:spMkLst>
        </pc:spChg>
      </pc:sldChg>
      <pc:sldChg chg="add del">
        <pc:chgData name="Nguyen Bui Trong Tin" userId="e8b171ad-d98b-49d5-bbe6-f86bd94206fe" providerId="ADAL" clId="{29D576B0-55CD-4CC9-8DC0-D7A10774DC02}" dt="2021-07-14T13:54:36.474" v="62" actId="47"/>
        <pc:sldMkLst>
          <pc:docMk/>
          <pc:sldMk cId="2956537246" sldId="418"/>
        </pc:sldMkLst>
      </pc:sldChg>
      <pc:sldChg chg="del">
        <pc:chgData name="Nguyen Bui Trong Tin" userId="e8b171ad-d98b-49d5-bbe6-f86bd94206fe" providerId="ADAL" clId="{29D576B0-55CD-4CC9-8DC0-D7A10774DC02}" dt="2021-07-14T13:54:10.779" v="0" actId="47"/>
        <pc:sldMkLst>
          <pc:docMk/>
          <pc:sldMk cId="3023398003" sldId="418"/>
        </pc:sldMkLst>
      </pc:sldChg>
      <pc:sldChg chg="del">
        <pc:chgData name="Nguyen Bui Trong Tin" userId="e8b171ad-d98b-49d5-bbe6-f86bd94206fe" providerId="ADAL" clId="{29D576B0-55CD-4CC9-8DC0-D7A10774DC02}" dt="2021-07-14T13:54:10.779" v="0" actId="47"/>
        <pc:sldMkLst>
          <pc:docMk/>
          <pc:sldMk cId="742031452" sldId="419"/>
        </pc:sldMkLst>
      </pc:sldChg>
      <pc:sldChg chg="modSp add mod replId">
        <pc:chgData name="Nguyen Bui Trong Tin" userId="e8b171ad-d98b-49d5-bbe6-f86bd94206fe" providerId="ADAL" clId="{29D576B0-55CD-4CC9-8DC0-D7A10774DC02}" dt="2021-07-14T13:55:19.991" v="89" actId="1076"/>
        <pc:sldMkLst>
          <pc:docMk/>
          <pc:sldMk cId="886013635" sldId="419"/>
        </pc:sldMkLst>
        <pc:spChg chg="mod">
          <ac:chgData name="Nguyen Bui Trong Tin" userId="e8b171ad-d98b-49d5-bbe6-f86bd94206fe" providerId="ADAL" clId="{29D576B0-55CD-4CC9-8DC0-D7A10774DC02}" dt="2021-07-14T13:55:19.991" v="89" actId="1076"/>
          <ac:spMkLst>
            <pc:docMk/>
            <pc:sldMk cId="886013635" sldId="419"/>
            <ac:spMk id="3" creationId="{139D5992-74CA-4E5E-831D-1F8F99FB57FF}"/>
          </ac:spMkLst>
        </pc:spChg>
      </pc:sldChg>
      <pc:sldChg chg="modSp add mod">
        <pc:chgData name="Nguyen Bui Trong Tin" userId="e8b171ad-d98b-49d5-bbe6-f86bd94206fe" providerId="ADAL" clId="{29D576B0-55CD-4CC9-8DC0-D7A10774DC02}" dt="2021-07-14T13:55:43.263" v="115" actId="20577"/>
        <pc:sldMkLst>
          <pc:docMk/>
          <pc:sldMk cId="268584999" sldId="420"/>
        </pc:sldMkLst>
        <pc:spChg chg="mod">
          <ac:chgData name="Nguyen Bui Trong Tin" userId="e8b171ad-d98b-49d5-bbe6-f86bd94206fe" providerId="ADAL" clId="{29D576B0-55CD-4CC9-8DC0-D7A10774DC02}" dt="2021-07-14T13:55:43.263" v="115" actId="20577"/>
          <ac:spMkLst>
            <pc:docMk/>
            <pc:sldMk cId="268584999" sldId="420"/>
            <ac:spMk id="3" creationId="{139D5992-74CA-4E5E-831D-1F8F99FB57FF}"/>
          </ac:spMkLst>
        </pc:spChg>
      </pc:sldChg>
      <pc:sldChg chg="del">
        <pc:chgData name="Nguyen Bui Trong Tin" userId="e8b171ad-d98b-49d5-bbe6-f86bd94206fe" providerId="ADAL" clId="{29D576B0-55CD-4CC9-8DC0-D7A10774DC02}" dt="2021-07-14T13:54:10.779" v="0" actId="47"/>
        <pc:sldMkLst>
          <pc:docMk/>
          <pc:sldMk cId="3431859684" sldId="420"/>
        </pc:sldMkLst>
      </pc:sldChg>
      <pc:sldChg chg="modSp add mod">
        <pc:chgData name="Nguyen Bui Trong Tin" userId="e8b171ad-d98b-49d5-bbe6-f86bd94206fe" providerId="ADAL" clId="{29D576B0-55CD-4CC9-8DC0-D7A10774DC02}" dt="2021-07-14T13:55:29.499" v="93" actId="20577"/>
        <pc:sldMkLst>
          <pc:docMk/>
          <pc:sldMk cId="3799210817" sldId="421"/>
        </pc:sldMkLst>
        <pc:spChg chg="mod">
          <ac:chgData name="Nguyen Bui Trong Tin" userId="e8b171ad-d98b-49d5-bbe6-f86bd94206fe" providerId="ADAL" clId="{29D576B0-55CD-4CC9-8DC0-D7A10774DC02}" dt="2021-07-14T13:55:29.499" v="93" actId="20577"/>
          <ac:spMkLst>
            <pc:docMk/>
            <pc:sldMk cId="3799210817" sldId="421"/>
            <ac:spMk id="3" creationId="{139D5992-74CA-4E5E-831D-1F8F99FB57FF}"/>
          </ac:spMkLst>
        </pc:spChg>
      </pc:sldChg>
      <pc:sldChg chg="modSp add mod">
        <pc:chgData name="Nguyen Bui Trong Tin" userId="e8b171ad-d98b-49d5-bbe6-f86bd94206fe" providerId="ADAL" clId="{29D576B0-55CD-4CC9-8DC0-D7A10774DC02}" dt="2021-07-14T13:55:35.865" v="98" actId="20577"/>
        <pc:sldMkLst>
          <pc:docMk/>
          <pc:sldMk cId="2402354284" sldId="422"/>
        </pc:sldMkLst>
        <pc:spChg chg="mod">
          <ac:chgData name="Nguyen Bui Trong Tin" userId="e8b171ad-d98b-49d5-bbe6-f86bd94206fe" providerId="ADAL" clId="{29D576B0-55CD-4CC9-8DC0-D7A10774DC02}" dt="2021-07-14T13:55:35.865" v="98" actId="20577"/>
          <ac:spMkLst>
            <pc:docMk/>
            <pc:sldMk cId="2402354284" sldId="422"/>
            <ac:spMk id="3" creationId="{139D5992-74CA-4E5E-831D-1F8F99FB57FF}"/>
          </ac:spMkLst>
        </pc:spChg>
      </pc:sldChg>
      <pc:sldChg chg="modSp add del mod">
        <pc:chgData name="Nguyen Bui Trong Tin" userId="e8b171ad-d98b-49d5-bbe6-f86bd94206fe" providerId="ADAL" clId="{29D576B0-55CD-4CC9-8DC0-D7A10774DC02}" dt="2021-07-14T13:55:58.314" v="120" actId="47"/>
        <pc:sldMkLst>
          <pc:docMk/>
          <pc:sldMk cId="1370241442" sldId="423"/>
        </pc:sldMkLst>
        <pc:spChg chg="mod">
          <ac:chgData name="Nguyen Bui Trong Tin" userId="e8b171ad-d98b-49d5-bbe6-f86bd94206fe" providerId="ADAL" clId="{29D576B0-55CD-4CC9-8DC0-D7A10774DC02}" dt="2021-07-14T13:55:47.565" v="118" actId="20577"/>
          <ac:spMkLst>
            <pc:docMk/>
            <pc:sldMk cId="1370241442" sldId="423"/>
            <ac:spMk id="3" creationId="{139D5992-74CA-4E5E-831D-1F8F99FB57FF}"/>
          </ac:spMkLst>
        </pc:spChg>
      </pc:sldChg>
      <pc:sldChg chg="modSp add mod">
        <pc:chgData name="Nguyen Bui Trong Tin" userId="e8b171ad-d98b-49d5-bbe6-f86bd94206fe" providerId="ADAL" clId="{29D576B0-55CD-4CC9-8DC0-D7A10774DC02}" dt="2021-07-14T13:56:32.302" v="141" actId="20577"/>
        <pc:sldMkLst>
          <pc:docMk/>
          <pc:sldMk cId="4113254903" sldId="424"/>
        </pc:sldMkLst>
        <pc:spChg chg="mod">
          <ac:chgData name="Nguyen Bui Trong Tin" userId="e8b171ad-d98b-49d5-bbe6-f86bd94206fe" providerId="ADAL" clId="{29D576B0-55CD-4CC9-8DC0-D7A10774DC02}" dt="2021-07-14T13:56:32.302" v="141" actId="20577"/>
          <ac:spMkLst>
            <pc:docMk/>
            <pc:sldMk cId="4113254903" sldId="424"/>
            <ac:spMk id="3" creationId="{139D5992-74CA-4E5E-831D-1F8F99FB57FF}"/>
          </ac:spMkLst>
        </pc:spChg>
      </pc:sldChg>
      <pc:sldChg chg="modSp add mod replId">
        <pc:chgData name="Nguyen Bui Trong Tin" userId="e8b171ad-d98b-49d5-bbe6-f86bd94206fe" providerId="ADAL" clId="{29D576B0-55CD-4CC9-8DC0-D7A10774DC02}" dt="2021-07-14T13:56:42.876" v="158" actId="20577"/>
        <pc:sldMkLst>
          <pc:docMk/>
          <pc:sldMk cId="2241829361" sldId="425"/>
        </pc:sldMkLst>
        <pc:spChg chg="mod">
          <ac:chgData name="Nguyen Bui Trong Tin" userId="e8b171ad-d98b-49d5-bbe6-f86bd94206fe" providerId="ADAL" clId="{29D576B0-55CD-4CC9-8DC0-D7A10774DC02}" dt="2021-07-14T13:56:42.876" v="158" actId="20577"/>
          <ac:spMkLst>
            <pc:docMk/>
            <pc:sldMk cId="2241829361" sldId="425"/>
            <ac:spMk id="3" creationId="{139D5992-74CA-4E5E-831D-1F8F99FB57FF}"/>
          </ac:spMkLst>
        </pc:spChg>
      </pc:sldChg>
      <pc:sldChg chg="modSp add mod replId">
        <pc:chgData name="Nguyen Bui Trong Tin" userId="e8b171ad-d98b-49d5-bbe6-f86bd94206fe" providerId="ADAL" clId="{29D576B0-55CD-4CC9-8DC0-D7A10774DC02}" dt="2021-07-14T13:56:50.070" v="162" actId="20577"/>
        <pc:sldMkLst>
          <pc:docMk/>
          <pc:sldMk cId="2952823032" sldId="426"/>
        </pc:sldMkLst>
        <pc:spChg chg="mod">
          <ac:chgData name="Nguyen Bui Trong Tin" userId="e8b171ad-d98b-49d5-bbe6-f86bd94206fe" providerId="ADAL" clId="{29D576B0-55CD-4CC9-8DC0-D7A10774DC02}" dt="2021-07-14T13:56:50.070" v="162" actId="20577"/>
          <ac:spMkLst>
            <pc:docMk/>
            <pc:sldMk cId="2952823032" sldId="426"/>
            <ac:spMk id="3" creationId="{139D5992-74CA-4E5E-831D-1F8F99FB57FF}"/>
          </ac:spMkLst>
        </pc:spChg>
      </pc:sldChg>
      <pc:sldChg chg="modSp add mod replId">
        <pc:chgData name="Nguyen Bui Trong Tin" userId="e8b171ad-d98b-49d5-bbe6-f86bd94206fe" providerId="ADAL" clId="{29D576B0-55CD-4CC9-8DC0-D7A10774DC02}" dt="2021-07-14T13:57:00.054" v="168" actId="20577"/>
        <pc:sldMkLst>
          <pc:docMk/>
          <pc:sldMk cId="1070216713" sldId="427"/>
        </pc:sldMkLst>
        <pc:spChg chg="mod">
          <ac:chgData name="Nguyen Bui Trong Tin" userId="e8b171ad-d98b-49d5-bbe6-f86bd94206fe" providerId="ADAL" clId="{29D576B0-55CD-4CC9-8DC0-D7A10774DC02}" dt="2021-07-14T13:57:00.054" v="168" actId="20577"/>
          <ac:spMkLst>
            <pc:docMk/>
            <pc:sldMk cId="1070216713" sldId="427"/>
            <ac:spMk id="3" creationId="{139D5992-74CA-4E5E-831D-1F8F99FB57FF}"/>
          </ac:spMkLst>
        </pc:spChg>
      </pc:sldChg>
      <pc:sldChg chg="modSp add mod replId">
        <pc:chgData name="Nguyen Bui Trong Tin" userId="e8b171ad-d98b-49d5-bbe6-f86bd94206fe" providerId="ADAL" clId="{29D576B0-55CD-4CC9-8DC0-D7A10774DC02}" dt="2021-07-22T02:25:03.717" v="4447" actId="20577"/>
        <pc:sldMkLst>
          <pc:docMk/>
          <pc:sldMk cId="149310380" sldId="428"/>
        </pc:sldMkLst>
        <pc:spChg chg="mod">
          <ac:chgData name="Nguyen Bui Trong Tin" userId="e8b171ad-d98b-49d5-bbe6-f86bd94206fe" providerId="ADAL" clId="{29D576B0-55CD-4CC9-8DC0-D7A10774DC02}" dt="2021-07-22T02:25:03.717" v="4447" actId="20577"/>
          <ac:spMkLst>
            <pc:docMk/>
            <pc:sldMk cId="149310380" sldId="428"/>
            <ac:spMk id="3" creationId="{139D5992-74CA-4E5E-831D-1F8F99FB57FF}"/>
          </ac:spMkLst>
        </pc:spChg>
      </pc:sldChg>
      <pc:sldChg chg="modSp add mod replId">
        <pc:chgData name="Nguyen Bui Trong Tin" userId="e8b171ad-d98b-49d5-bbe6-f86bd94206fe" providerId="ADAL" clId="{29D576B0-55CD-4CC9-8DC0-D7A10774DC02}" dt="2021-07-20T11:21:36.135" v="4322" actId="20577"/>
        <pc:sldMkLst>
          <pc:docMk/>
          <pc:sldMk cId="3315052019" sldId="429"/>
        </pc:sldMkLst>
        <pc:spChg chg="mod">
          <ac:chgData name="Nguyen Bui Trong Tin" userId="e8b171ad-d98b-49d5-bbe6-f86bd94206fe" providerId="ADAL" clId="{29D576B0-55CD-4CC9-8DC0-D7A10774DC02}" dt="2021-07-20T11:21:36.135" v="4322" actId="20577"/>
          <ac:spMkLst>
            <pc:docMk/>
            <pc:sldMk cId="3315052019" sldId="429"/>
            <ac:spMk id="3" creationId="{139D5992-74CA-4E5E-831D-1F8F99FB57FF}"/>
          </ac:spMkLst>
        </pc:spChg>
      </pc:sldChg>
      <pc:sldChg chg="addSp modSp add mod modNotesTx">
        <pc:chgData name="Nguyen Bui Trong Tin" userId="e8b171ad-d98b-49d5-bbe6-f86bd94206fe" providerId="ADAL" clId="{29D576B0-55CD-4CC9-8DC0-D7A10774DC02}" dt="2021-07-20T09:14:05.062" v="1278" actId="20577"/>
        <pc:sldMkLst>
          <pc:docMk/>
          <pc:sldMk cId="1625566240" sldId="430"/>
        </pc:sldMkLst>
        <pc:spChg chg="mod">
          <ac:chgData name="Nguyen Bui Trong Tin" userId="e8b171ad-d98b-49d5-bbe6-f86bd94206fe" providerId="ADAL" clId="{29D576B0-55CD-4CC9-8DC0-D7A10774DC02}" dt="2021-07-20T09:14:05.062" v="1278" actId="20577"/>
          <ac:spMkLst>
            <pc:docMk/>
            <pc:sldMk cId="1625566240" sldId="430"/>
            <ac:spMk id="3" creationId="{139D5992-74CA-4E5E-831D-1F8F99FB57FF}"/>
          </ac:spMkLst>
        </pc:spChg>
        <pc:picChg chg="add mod">
          <ac:chgData name="Nguyen Bui Trong Tin" userId="e8b171ad-d98b-49d5-bbe6-f86bd94206fe" providerId="ADAL" clId="{29D576B0-55CD-4CC9-8DC0-D7A10774DC02}" dt="2021-07-14T13:58:56.058" v="206" actId="14100"/>
          <ac:picMkLst>
            <pc:docMk/>
            <pc:sldMk cId="1625566240" sldId="430"/>
            <ac:picMk id="2" creationId="{A46EED79-D262-4E9F-8D4A-C6E0AC3FC3E3}"/>
          </ac:picMkLst>
        </pc:picChg>
      </pc:sldChg>
      <pc:sldChg chg="add del replId">
        <pc:chgData name="Nguyen Bui Trong Tin" userId="e8b171ad-d98b-49d5-bbe6-f86bd94206fe" providerId="ADAL" clId="{29D576B0-55CD-4CC9-8DC0-D7A10774DC02}" dt="2021-07-14T13:57:23.488" v="188" actId="47"/>
        <pc:sldMkLst>
          <pc:docMk/>
          <pc:sldMk cId="3215495558" sldId="430"/>
        </pc:sldMkLst>
      </pc:sldChg>
      <pc:sldChg chg="addSp modSp add del mod modNotesTx">
        <pc:chgData name="Nguyen Bui Trong Tin" userId="e8b171ad-d98b-49d5-bbe6-f86bd94206fe" providerId="ADAL" clId="{29D576B0-55CD-4CC9-8DC0-D7A10774DC02}" dt="2021-07-20T09:16:53.879" v="1378" actId="20577"/>
        <pc:sldMkLst>
          <pc:docMk/>
          <pc:sldMk cId="1543103320" sldId="431"/>
        </pc:sldMkLst>
        <pc:spChg chg="mod">
          <ac:chgData name="Nguyen Bui Trong Tin" userId="e8b171ad-d98b-49d5-bbe6-f86bd94206fe" providerId="ADAL" clId="{29D576B0-55CD-4CC9-8DC0-D7A10774DC02}" dt="2021-07-20T09:16:53.879" v="1378" actId="20577"/>
          <ac:spMkLst>
            <pc:docMk/>
            <pc:sldMk cId="1543103320" sldId="431"/>
            <ac:spMk id="3" creationId="{139D5992-74CA-4E5E-831D-1F8F99FB57FF}"/>
          </ac:spMkLst>
        </pc:spChg>
        <pc:picChg chg="add mod">
          <ac:chgData name="Nguyen Bui Trong Tin" userId="e8b171ad-d98b-49d5-bbe6-f86bd94206fe" providerId="ADAL" clId="{29D576B0-55CD-4CC9-8DC0-D7A10774DC02}" dt="2021-07-14T13:59:42.922" v="209" actId="14100"/>
          <ac:picMkLst>
            <pc:docMk/>
            <pc:sldMk cId="1543103320" sldId="431"/>
            <ac:picMk id="2" creationId="{7EABB198-D92A-4532-ADB6-1B5DDD52BBAF}"/>
          </ac:picMkLst>
        </pc:picChg>
        <pc:picChg chg="add mod">
          <ac:chgData name="Nguyen Bui Trong Tin" userId="e8b171ad-d98b-49d5-bbe6-f86bd94206fe" providerId="ADAL" clId="{29D576B0-55CD-4CC9-8DC0-D7A10774DC02}" dt="2021-07-14T13:59:50.698" v="211" actId="1076"/>
          <ac:picMkLst>
            <pc:docMk/>
            <pc:sldMk cId="1543103320" sldId="431"/>
            <ac:picMk id="4" creationId="{5D18E409-BA79-4597-AD06-D80A2F4915DB}"/>
          </ac:picMkLst>
        </pc:picChg>
      </pc:sldChg>
      <pc:sldChg chg="addSp modSp add del mod modNotesTx">
        <pc:chgData name="Nguyen Bui Trong Tin" userId="e8b171ad-d98b-49d5-bbe6-f86bd94206fe" providerId="ADAL" clId="{29D576B0-55CD-4CC9-8DC0-D7A10774DC02}" dt="2021-07-22T06:45:11.886" v="4483" actId="1036"/>
        <pc:sldMkLst>
          <pc:docMk/>
          <pc:sldMk cId="2809872547" sldId="432"/>
        </pc:sldMkLst>
        <pc:spChg chg="mod">
          <ac:chgData name="Nguyen Bui Trong Tin" userId="e8b171ad-d98b-49d5-bbe6-f86bd94206fe" providerId="ADAL" clId="{29D576B0-55CD-4CC9-8DC0-D7A10774DC02}" dt="2021-07-20T09:20:42.528" v="1440" actId="20577"/>
          <ac:spMkLst>
            <pc:docMk/>
            <pc:sldMk cId="2809872547" sldId="432"/>
            <ac:spMk id="3" creationId="{139D5992-74CA-4E5E-831D-1F8F99FB57FF}"/>
          </ac:spMkLst>
        </pc:spChg>
        <pc:picChg chg="add mod">
          <ac:chgData name="Nguyen Bui Trong Tin" userId="e8b171ad-d98b-49d5-bbe6-f86bd94206fe" providerId="ADAL" clId="{29D576B0-55CD-4CC9-8DC0-D7A10774DC02}" dt="2021-07-22T06:45:11.886" v="4483" actId="1036"/>
          <ac:picMkLst>
            <pc:docMk/>
            <pc:sldMk cId="2809872547" sldId="432"/>
            <ac:picMk id="2" creationId="{BBAC6BC5-6F96-41BA-A2B6-6DA75017EE3F}"/>
          </ac:picMkLst>
        </pc:picChg>
      </pc:sldChg>
      <pc:sldChg chg="addSp modSp add mod modNotesTx">
        <pc:chgData name="Nguyen Bui Trong Tin" userId="e8b171ad-d98b-49d5-bbe6-f86bd94206fe" providerId="ADAL" clId="{29D576B0-55CD-4CC9-8DC0-D7A10774DC02}" dt="2021-07-20T09:21:33.391" v="1539" actId="20577"/>
        <pc:sldMkLst>
          <pc:docMk/>
          <pc:sldMk cId="3756278984" sldId="433"/>
        </pc:sldMkLst>
        <pc:spChg chg="mod">
          <ac:chgData name="Nguyen Bui Trong Tin" userId="e8b171ad-d98b-49d5-bbe6-f86bd94206fe" providerId="ADAL" clId="{29D576B0-55CD-4CC9-8DC0-D7A10774DC02}" dt="2021-07-20T09:21:33.391" v="1539" actId="20577"/>
          <ac:spMkLst>
            <pc:docMk/>
            <pc:sldMk cId="3756278984" sldId="433"/>
            <ac:spMk id="3" creationId="{139D5992-74CA-4E5E-831D-1F8F99FB57FF}"/>
          </ac:spMkLst>
        </pc:spChg>
        <pc:picChg chg="add mod modCrop">
          <ac:chgData name="Nguyen Bui Trong Tin" userId="e8b171ad-d98b-49d5-bbe6-f86bd94206fe" providerId="ADAL" clId="{29D576B0-55CD-4CC9-8DC0-D7A10774DC02}" dt="2021-07-14T14:11:35.207" v="239" actId="1076"/>
          <ac:picMkLst>
            <pc:docMk/>
            <pc:sldMk cId="3756278984" sldId="433"/>
            <ac:picMk id="2" creationId="{2D063127-05CE-45F8-A958-3F029D4566BA}"/>
          </ac:picMkLst>
        </pc:picChg>
        <pc:picChg chg="add mod modCrop">
          <ac:chgData name="Nguyen Bui Trong Tin" userId="e8b171ad-d98b-49d5-bbe6-f86bd94206fe" providerId="ADAL" clId="{29D576B0-55CD-4CC9-8DC0-D7A10774DC02}" dt="2021-07-14T14:11:35.207" v="239" actId="1076"/>
          <ac:picMkLst>
            <pc:docMk/>
            <pc:sldMk cId="3756278984" sldId="433"/>
            <ac:picMk id="4" creationId="{9C84FF51-97C6-4B37-9FC4-4424B2E72469}"/>
          </ac:picMkLst>
        </pc:picChg>
      </pc:sldChg>
      <pc:sldChg chg="addSp modSp add mod modNotesTx">
        <pc:chgData name="Nguyen Bui Trong Tin" userId="e8b171ad-d98b-49d5-bbe6-f86bd94206fe" providerId="ADAL" clId="{29D576B0-55CD-4CC9-8DC0-D7A10774DC02}" dt="2021-07-20T09:23:52.132" v="1711" actId="20577"/>
        <pc:sldMkLst>
          <pc:docMk/>
          <pc:sldMk cId="4127546917" sldId="434"/>
        </pc:sldMkLst>
        <pc:spChg chg="mod">
          <ac:chgData name="Nguyen Bui Trong Tin" userId="e8b171ad-d98b-49d5-bbe6-f86bd94206fe" providerId="ADAL" clId="{29D576B0-55CD-4CC9-8DC0-D7A10774DC02}" dt="2021-07-20T09:23:52.132" v="1711" actId="20577"/>
          <ac:spMkLst>
            <pc:docMk/>
            <pc:sldMk cId="4127546917" sldId="434"/>
            <ac:spMk id="3" creationId="{139D5992-74CA-4E5E-831D-1F8F99FB57FF}"/>
          </ac:spMkLst>
        </pc:spChg>
        <pc:picChg chg="add mod">
          <ac:chgData name="Nguyen Bui Trong Tin" userId="e8b171ad-d98b-49d5-bbe6-f86bd94206fe" providerId="ADAL" clId="{29D576B0-55CD-4CC9-8DC0-D7A10774DC02}" dt="2021-07-14T14:13:04.406" v="249" actId="1076"/>
          <ac:picMkLst>
            <pc:docMk/>
            <pc:sldMk cId="4127546917" sldId="434"/>
            <ac:picMk id="2" creationId="{9089DD1E-6548-42D7-B184-A6E76F5737C9}"/>
          </ac:picMkLst>
        </pc:picChg>
      </pc:sldChg>
      <pc:sldChg chg="addSp modSp add mod modNotesTx">
        <pc:chgData name="Nguyen Bui Trong Tin" userId="e8b171ad-d98b-49d5-bbe6-f86bd94206fe" providerId="ADAL" clId="{29D576B0-55CD-4CC9-8DC0-D7A10774DC02}" dt="2021-07-20T09:24:55.397" v="1739" actId="20577"/>
        <pc:sldMkLst>
          <pc:docMk/>
          <pc:sldMk cId="3810746721" sldId="435"/>
        </pc:sldMkLst>
        <pc:spChg chg="mod">
          <ac:chgData name="Nguyen Bui Trong Tin" userId="e8b171ad-d98b-49d5-bbe6-f86bd94206fe" providerId="ADAL" clId="{29D576B0-55CD-4CC9-8DC0-D7A10774DC02}" dt="2021-07-20T09:24:55.397" v="1739" actId="20577"/>
          <ac:spMkLst>
            <pc:docMk/>
            <pc:sldMk cId="3810746721" sldId="435"/>
            <ac:spMk id="3" creationId="{139D5992-74CA-4E5E-831D-1F8F99FB57FF}"/>
          </ac:spMkLst>
        </pc:spChg>
        <pc:picChg chg="add mod">
          <ac:chgData name="Nguyen Bui Trong Tin" userId="e8b171ad-d98b-49d5-bbe6-f86bd94206fe" providerId="ADAL" clId="{29D576B0-55CD-4CC9-8DC0-D7A10774DC02}" dt="2021-07-14T14:13:46.877" v="253" actId="1076"/>
          <ac:picMkLst>
            <pc:docMk/>
            <pc:sldMk cId="3810746721" sldId="435"/>
            <ac:picMk id="2" creationId="{DC502BB4-ED5F-43DE-9BF6-517FFB99F427}"/>
          </ac:picMkLst>
        </pc:picChg>
      </pc:sldChg>
      <pc:sldChg chg="addSp modSp add mod">
        <pc:chgData name="Nguyen Bui Trong Tin" userId="e8b171ad-d98b-49d5-bbe6-f86bd94206fe" providerId="ADAL" clId="{29D576B0-55CD-4CC9-8DC0-D7A10774DC02}" dt="2021-07-20T09:25:08.333" v="1745" actId="20577"/>
        <pc:sldMkLst>
          <pc:docMk/>
          <pc:sldMk cId="3250456979" sldId="436"/>
        </pc:sldMkLst>
        <pc:spChg chg="mod">
          <ac:chgData name="Nguyen Bui Trong Tin" userId="e8b171ad-d98b-49d5-bbe6-f86bd94206fe" providerId="ADAL" clId="{29D576B0-55CD-4CC9-8DC0-D7A10774DC02}" dt="2021-07-20T09:25:08.333" v="1745" actId="20577"/>
          <ac:spMkLst>
            <pc:docMk/>
            <pc:sldMk cId="3250456979" sldId="436"/>
            <ac:spMk id="3" creationId="{139D5992-74CA-4E5E-831D-1F8F99FB57FF}"/>
          </ac:spMkLst>
        </pc:spChg>
        <pc:picChg chg="add mod">
          <ac:chgData name="Nguyen Bui Trong Tin" userId="e8b171ad-d98b-49d5-bbe6-f86bd94206fe" providerId="ADAL" clId="{29D576B0-55CD-4CC9-8DC0-D7A10774DC02}" dt="2021-07-14T14:17:11.468" v="257" actId="14100"/>
          <ac:picMkLst>
            <pc:docMk/>
            <pc:sldMk cId="3250456979" sldId="436"/>
            <ac:picMk id="2" creationId="{63D206A4-E83E-4D8B-AC5B-A634580E6F5D}"/>
          </ac:picMkLst>
        </pc:picChg>
      </pc:sldChg>
      <pc:sldChg chg="addSp modSp add mod">
        <pc:chgData name="Nguyen Bui Trong Tin" userId="e8b171ad-d98b-49d5-bbe6-f86bd94206fe" providerId="ADAL" clId="{29D576B0-55CD-4CC9-8DC0-D7A10774DC02}" dt="2021-07-20T09:28:52.534" v="1956" actId="20577"/>
        <pc:sldMkLst>
          <pc:docMk/>
          <pc:sldMk cId="2657577327" sldId="437"/>
        </pc:sldMkLst>
        <pc:spChg chg="mod">
          <ac:chgData name="Nguyen Bui Trong Tin" userId="e8b171ad-d98b-49d5-bbe6-f86bd94206fe" providerId="ADAL" clId="{29D576B0-55CD-4CC9-8DC0-D7A10774DC02}" dt="2021-07-20T09:28:52.534" v="1956" actId="20577"/>
          <ac:spMkLst>
            <pc:docMk/>
            <pc:sldMk cId="2657577327" sldId="437"/>
            <ac:spMk id="3" creationId="{139D5992-74CA-4E5E-831D-1F8F99FB57FF}"/>
          </ac:spMkLst>
        </pc:spChg>
        <pc:picChg chg="add mod">
          <ac:chgData name="Nguyen Bui Trong Tin" userId="e8b171ad-d98b-49d5-bbe6-f86bd94206fe" providerId="ADAL" clId="{29D576B0-55CD-4CC9-8DC0-D7A10774DC02}" dt="2021-07-20T09:26:51.504" v="1750" actId="1035"/>
          <ac:picMkLst>
            <pc:docMk/>
            <pc:sldMk cId="2657577327" sldId="437"/>
            <ac:picMk id="2" creationId="{3C214FFA-9638-490A-84D7-6745DB3DB3B7}"/>
          </ac:picMkLst>
        </pc:picChg>
      </pc:sldChg>
      <pc:sldChg chg="addSp modSp add mod">
        <pc:chgData name="Nguyen Bui Trong Tin" userId="e8b171ad-d98b-49d5-bbe6-f86bd94206fe" providerId="ADAL" clId="{29D576B0-55CD-4CC9-8DC0-D7A10774DC02}" dt="2021-07-20T09:30:31.643" v="2116" actId="20577"/>
        <pc:sldMkLst>
          <pc:docMk/>
          <pc:sldMk cId="524126125" sldId="438"/>
        </pc:sldMkLst>
        <pc:spChg chg="mod">
          <ac:chgData name="Nguyen Bui Trong Tin" userId="e8b171ad-d98b-49d5-bbe6-f86bd94206fe" providerId="ADAL" clId="{29D576B0-55CD-4CC9-8DC0-D7A10774DC02}" dt="2021-07-20T09:30:31.643" v="2116" actId="20577"/>
          <ac:spMkLst>
            <pc:docMk/>
            <pc:sldMk cId="524126125" sldId="438"/>
            <ac:spMk id="3" creationId="{139D5992-74CA-4E5E-831D-1F8F99FB57FF}"/>
          </ac:spMkLst>
        </pc:spChg>
        <pc:picChg chg="add mod">
          <ac:chgData name="Nguyen Bui Trong Tin" userId="e8b171ad-d98b-49d5-bbe6-f86bd94206fe" providerId="ADAL" clId="{29D576B0-55CD-4CC9-8DC0-D7A10774DC02}" dt="2021-07-14T14:18:19.048" v="325" actId="1035"/>
          <ac:picMkLst>
            <pc:docMk/>
            <pc:sldMk cId="524126125" sldId="438"/>
            <ac:picMk id="2" creationId="{BAEC74F1-2C94-423C-B172-BF493C5DE855}"/>
          </ac:picMkLst>
        </pc:picChg>
      </pc:sldChg>
      <pc:sldChg chg="addSp modSp add mod modNotesTx">
        <pc:chgData name="Nguyen Bui Trong Tin" userId="e8b171ad-d98b-49d5-bbe6-f86bd94206fe" providerId="ADAL" clId="{29D576B0-55CD-4CC9-8DC0-D7A10774DC02}" dt="2021-07-20T09:46:24.457" v="2547" actId="20577"/>
        <pc:sldMkLst>
          <pc:docMk/>
          <pc:sldMk cId="579713325" sldId="439"/>
        </pc:sldMkLst>
        <pc:spChg chg="mod">
          <ac:chgData name="Nguyen Bui Trong Tin" userId="e8b171ad-d98b-49d5-bbe6-f86bd94206fe" providerId="ADAL" clId="{29D576B0-55CD-4CC9-8DC0-D7A10774DC02}" dt="2021-07-20T09:46:24.457" v="2547" actId="20577"/>
          <ac:spMkLst>
            <pc:docMk/>
            <pc:sldMk cId="579713325" sldId="439"/>
            <ac:spMk id="3" creationId="{139D5992-74CA-4E5E-831D-1F8F99FB57FF}"/>
          </ac:spMkLst>
        </pc:spChg>
        <pc:picChg chg="add mod">
          <ac:chgData name="Nguyen Bui Trong Tin" userId="e8b171ad-d98b-49d5-bbe6-f86bd94206fe" providerId="ADAL" clId="{29D576B0-55CD-4CC9-8DC0-D7A10774DC02}" dt="2021-07-14T14:46:28.518" v="361" actId="1035"/>
          <ac:picMkLst>
            <pc:docMk/>
            <pc:sldMk cId="579713325" sldId="439"/>
            <ac:picMk id="2" creationId="{E64C16B3-7C8C-4ADA-B49D-AD14719A3E07}"/>
          </ac:picMkLst>
        </pc:picChg>
      </pc:sldChg>
      <pc:sldChg chg="addSp modSp add mod modNotesTx">
        <pc:chgData name="Nguyen Bui Trong Tin" userId="e8b171ad-d98b-49d5-bbe6-f86bd94206fe" providerId="ADAL" clId="{29D576B0-55CD-4CC9-8DC0-D7A10774DC02}" dt="2021-07-20T09:50:32.693" v="2588" actId="20577"/>
        <pc:sldMkLst>
          <pc:docMk/>
          <pc:sldMk cId="1654361672" sldId="440"/>
        </pc:sldMkLst>
        <pc:spChg chg="mod">
          <ac:chgData name="Nguyen Bui Trong Tin" userId="e8b171ad-d98b-49d5-bbe6-f86bd94206fe" providerId="ADAL" clId="{29D576B0-55CD-4CC9-8DC0-D7A10774DC02}" dt="2021-07-20T09:50:01.152" v="2585" actId="20577"/>
          <ac:spMkLst>
            <pc:docMk/>
            <pc:sldMk cId="1654361672" sldId="440"/>
            <ac:spMk id="3" creationId="{139D5992-74CA-4E5E-831D-1F8F99FB57FF}"/>
          </ac:spMkLst>
        </pc:spChg>
        <pc:picChg chg="add mod">
          <ac:chgData name="Nguyen Bui Trong Tin" userId="e8b171ad-d98b-49d5-bbe6-f86bd94206fe" providerId="ADAL" clId="{29D576B0-55CD-4CC9-8DC0-D7A10774DC02}" dt="2021-07-14T15:00:18.233" v="407" actId="1036"/>
          <ac:picMkLst>
            <pc:docMk/>
            <pc:sldMk cId="1654361672" sldId="440"/>
            <ac:picMk id="2" creationId="{640953E4-0A8C-4684-8E98-80021126E290}"/>
          </ac:picMkLst>
        </pc:picChg>
        <pc:picChg chg="add mod">
          <ac:chgData name="Nguyen Bui Trong Tin" userId="e8b171ad-d98b-49d5-bbe6-f86bd94206fe" providerId="ADAL" clId="{29D576B0-55CD-4CC9-8DC0-D7A10774DC02}" dt="2021-07-20T09:50:22.169" v="2587" actId="1076"/>
          <ac:picMkLst>
            <pc:docMk/>
            <pc:sldMk cId="1654361672" sldId="440"/>
            <ac:picMk id="4" creationId="{CB189C90-021C-45F1-BF89-ABDEE7FD2CC2}"/>
          </ac:picMkLst>
        </pc:picChg>
      </pc:sldChg>
      <pc:sldChg chg="addSp modSp add mod modNotesTx">
        <pc:chgData name="Nguyen Bui Trong Tin" userId="e8b171ad-d98b-49d5-bbe6-f86bd94206fe" providerId="ADAL" clId="{29D576B0-55CD-4CC9-8DC0-D7A10774DC02}" dt="2021-07-20T10:07:47.683" v="2656" actId="14100"/>
        <pc:sldMkLst>
          <pc:docMk/>
          <pc:sldMk cId="313296696" sldId="441"/>
        </pc:sldMkLst>
        <pc:spChg chg="mod">
          <ac:chgData name="Nguyen Bui Trong Tin" userId="e8b171ad-d98b-49d5-bbe6-f86bd94206fe" providerId="ADAL" clId="{29D576B0-55CD-4CC9-8DC0-D7A10774DC02}" dt="2021-07-20T10:03:06.207" v="2651" actId="20577"/>
          <ac:spMkLst>
            <pc:docMk/>
            <pc:sldMk cId="313296696" sldId="441"/>
            <ac:spMk id="3" creationId="{139D5992-74CA-4E5E-831D-1F8F99FB57FF}"/>
          </ac:spMkLst>
        </pc:spChg>
        <pc:picChg chg="add mod">
          <ac:chgData name="Nguyen Bui Trong Tin" userId="e8b171ad-d98b-49d5-bbe6-f86bd94206fe" providerId="ADAL" clId="{29D576B0-55CD-4CC9-8DC0-D7A10774DC02}" dt="2021-07-14T15:01:45.723" v="438" actId="1035"/>
          <ac:picMkLst>
            <pc:docMk/>
            <pc:sldMk cId="313296696" sldId="441"/>
            <ac:picMk id="2" creationId="{0B98F783-8F4A-49BC-89C2-F584480F32DE}"/>
          </ac:picMkLst>
        </pc:picChg>
        <pc:picChg chg="add mod">
          <ac:chgData name="Nguyen Bui Trong Tin" userId="e8b171ad-d98b-49d5-bbe6-f86bd94206fe" providerId="ADAL" clId="{29D576B0-55CD-4CC9-8DC0-D7A10774DC02}" dt="2021-07-20T10:03:32.494" v="2655" actId="1076"/>
          <ac:picMkLst>
            <pc:docMk/>
            <pc:sldMk cId="313296696" sldId="441"/>
            <ac:picMk id="4" creationId="{6D8EECE1-73B7-432A-8163-52B038E534F3}"/>
          </ac:picMkLst>
        </pc:picChg>
        <pc:picChg chg="add mod">
          <ac:chgData name="Nguyen Bui Trong Tin" userId="e8b171ad-d98b-49d5-bbe6-f86bd94206fe" providerId="ADAL" clId="{29D576B0-55CD-4CC9-8DC0-D7A10774DC02}" dt="2021-07-20T10:07:47.683" v="2656" actId="14100"/>
          <ac:picMkLst>
            <pc:docMk/>
            <pc:sldMk cId="313296696" sldId="441"/>
            <ac:picMk id="5" creationId="{6DDB8FA6-FA96-4553-9681-D1D120157E79}"/>
          </ac:picMkLst>
        </pc:picChg>
      </pc:sldChg>
      <pc:sldChg chg="addSp modSp add mod modNotesTx">
        <pc:chgData name="Nguyen Bui Trong Tin" userId="e8b171ad-d98b-49d5-bbe6-f86bd94206fe" providerId="ADAL" clId="{29D576B0-55CD-4CC9-8DC0-D7A10774DC02}" dt="2021-07-20T10:11:19.886" v="2686" actId="20577"/>
        <pc:sldMkLst>
          <pc:docMk/>
          <pc:sldMk cId="3176877322" sldId="442"/>
        </pc:sldMkLst>
        <pc:spChg chg="mod">
          <ac:chgData name="Nguyen Bui Trong Tin" userId="e8b171ad-d98b-49d5-bbe6-f86bd94206fe" providerId="ADAL" clId="{29D576B0-55CD-4CC9-8DC0-D7A10774DC02}" dt="2021-07-20T10:11:19.886" v="2686" actId="20577"/>
          <ac:spMkLst>
            <pc:docMk/>
            <pc:sldMk cId="3176877322" sldId="442"/>
            <ac:spMk id="3" creationId="{139D5992-74CA-4E5E-831D-1F8F99FB57FF}"/>
          </ac:spMkLst>
        </pc:spChg>
        <pc:picChg chg="add mod">
          <ac:chgData name="Nguyen Bui Trong Tin" userId="e8b171ad-d98b-49d5-bbe6-f86bd94206fe" providerId="ADAL" clId="{29D576B0-55CD-4CC9-8DC0-D7A10774DC02}" dt="2021-07-14T15:04:56.344" v="477" actId="1035"/>
          <ac:picMkLst>
            <pc:docMk/>
            <pc:sldMk cId="3176877322" sldId="442"/>
            <ac:picMk id="2" creationId="{703A9089-9CF0-4128-99EF-E340F3AFDAB7}"/>
          </ac:picMkLst>
        </pc:picChg>
      </pc:sldChg>
      <pc:sldChg chg="addSp modSp add mod modNotesTx">
        <pc:chgData name="Nguyen Bui Trong Tin" userId="e8b171ad-d98b-49d5-bbe6-f86bd94206fe" providerId="ADAL" clId="{29D576B0-55CD-4CC9-8DC0-D7A10774DC02}" dt="2021-07-20T10:11:46.040" v="2754" actId="20577"/>
        <pc:sldMkLst>
          <pc:docMk/>
          <pc:sldMk cId="1641242379" sldId="443"/>
        </pc:sldMkLst>
        <pc:spChg chg="mod">
          <ac:chgData name="Nguyen Bui Trong Tin" userId="e8b171ad-d98b-49d5-bbe6-f86bd94206fe" providerId="ADAL" clId="{29D576B0-55CD-4CC9-8DC0-D7A10774DC02}" dt="2021-07-20T10:11:46.040" v="2754" actId="20577"/>
          <ac:spMkLst>
            <pc:docMk/>
            <pc:sldMk cId="1641242379" sldId="443"/>
            <ac:spMk id="3" creationId="{139D5992-74CA-4E5E-831D-1F8F99FB57FF}"/>
          </ac:spMkLst>
        </pc:spChg>
        <pc:picChg chg="add mod">
          <ac:chgData name="Nguyen Bui Trong Tin" userId="e8b171ad-d98b-49d5-bbe6-f86bd94206fe" providerId="ADAL" clId="{29D576B0-55CD-4CC9-8DC0-D7A10774DC02}" dt="2021-07-14T15:05:20.941" v="481" actId="14100"/>
          <ac:picMkLst>
            <pc:docMk/>
            <pc:sldMk cId="1641242379" sldId="443"/>
            <ac:picMk id="2" creationId="{84C5A04A-131F-4DDF-B851-CF5AFD79709E}"/>
          </ac:picMkLst>
        </pc:picChg>
        <pc:picChg chg="add mod">
          <ac:chgData name="Nguyen Bui Trong Tin" userId="e8b171ad-d98b-49d5-bbe6-f86bd94206fe" providerId="ADAL" clId="{29D576B0-55CD-4CC9-8DC0-D7A10774DC02}" dt="2021-07-14T15:05:25.712" v="483" actId="1076"/>
          <ac:picMkLst>
            <pc:docMk/>
            <pc:sldMk cId="1641242379" sldId="443"/>
            <ac:picMk id="4" creationId="{8D9DC6DD-C8B8-4AB9-BB23-5FBF4F6C694E}"/>
          </ac:picMkLst>
        </pc:picChg>
      </pc:sldChg>
      <pc:sldChg chg="addSp modSp add mod modNotesTx">
        <pc:chgData name="Nguyen Bui Trong Tin" userId="e8b171ad-d98b-49d5-bbe6-f86bd94206fe" providerId="ADAL" clId="{29D576B0-55CD-4CC9-8DC0-D7A10774DC02}" dt="2021-07-20T10:12:54.235" v="2760" actId="20577"/>
        <pc:sldMkLst>
          <pc:docMk/>
          <pc:sldMk cId="2130347383" sldId="444"/>
        </pc:sldMkLst>
        <pc:spChg chg="mod">
          <ac:chgData name="Nguyen Bui Trong Tin" userId="e8b171ad-d98b-49d5-bbe6-f86bd94206fe" providerId="ADAL" clId="{29D576B0-55CD-4CC9-8DC0-D7A10774DC02}" dt="2021-07-20T10:12:54.235" v="2760" actId="20577"/>
          <ac:spMkLst>
            <pc:docMk/>
            <pc:sldMk cId="2130347383" sldId="444"/>
            <ac:spMk id="3" creationId="{139D5992-74CA-4E5E-831D-1F8F99FB57FF}"/>
          </ac:spMkLst>
        </pc:spChg>
        <pc:picChg chg="add mod">
          <ac:chgData name="Nguyen Bui Trong Tin" userId="e8b171ad-d98b-49d5-bbe6-f86bd94206fe" providerId="ADAL" clId="{29D576B0-55CD-4CC9-8DC0-D7A10774DC02}" dt="2021-07-14T15:05:45.951" v="486" actId="1076"/>
          <ac:picMkLst>
            <pc:docMk/>
            <pc:sldMk cId="2130347383" sldId="444"/>
            <ac:picMk id="2" creationId="{54187160-7255-4D2D-A843-A222BA8C9233}"/>
          </ac:picMkLst>
        </pc:picChg>
      </pc:sldChg>
      <pc:sldChg chg="addSp delSp modSp add mod modNotesTx">
        <pc:chgData name="Nguyen Bui Trong Tin" userId="e8b171ad-d98b-49d5-bbe6-f86bd94206fe" providerId="ADAL" clId="{29D576B0-55CD-4CC9-8DC0-D7A10774DC02}" dt="2021-07-20T10:23:24.968" v="3245" actId="20577"/>
        <pc:sldMkLst>
          <pc:docMk/>
          <pc:sldMk cId="3607541446" sldId="445"/>
        </pc:sldMkLst>
        <pc:spChg chg="mod">
          <ac:chgData name="Nguyen Bui Trong Tin" userId="e8b171ad-d98b-49d5-bbe6-f86bd94206fe" providerId="ADAL" clId="{29D576B0-55CD-4CC9-8DC0-D7A10774DC02}" dt="2021-07-20T10:23:24.968" v="3245" actId="20577"/>
          <ac:spMkLst>
            <pc:docMk/>
            <pc:sldMk cId="3607541446" sldId="445"/>
            <ac:spMk id="3" creationId="{139D5992-74CA-4E5E-831D-1F8F99FB57FF}"/>
          </ac:spMkLst>
        </pc:spChg>
        <pc:picChg chg="add del mod">
          <ac:chgData name="Nguyen Bui Trong Tin" userId="e8b171ad-d98b-49d5-bbe6-f86bd94206fe" providerId="ADAL" clId="{29D576B0-55CD-4CC9-8DC0-D7A10774DC02}" dt="2021-07-14T15:10:33.186" v="539" actId="478"/>
          <ac:picMkLst>
            <pc:docMk/>
            <pc:sldMk cId="3607541446" sldId="445"/>
            <ac:picMk id="2" creationId="{1DDE5E2B-3A5F-4E31-89AB-930A192D2365}"/>
          </ac:picMkLst>
        </pc:picChg>
        <pc:picChg chg="add mod">
          <ac:chgData name="Nguyen Bui Trong Tin" userId="e8b171ad-d98b-49d5-bbe6-f86bd94206fe" providerId="ADAL" clId="{29D576B0-55CD-4CC9-8DC0-D7A10774DC02}" dt="2021-07-14T15:10:41.646" v="575" actId="1035"/>
          <ac:picMkLst>
            <pc:docMk/>
            <pc:sldMk cId="3607541446" sldId="445"/>
            <ac:picMk id="4" creationId="{8B9CA02C-3E81-42F0-B7DD-E4F49A089511}"/>
          </ac:picMkLst>
        </pc:picChg>
      </pc:sldChg>
      <pc:sldChg chg="addSp delSp modSp add mod modNotesTx">
        <pc:chgData name="Nguyen Bui Trong Tin" userId="e8b171ad-d98b-49d5-bbe6-f86bd94206fe" providerId="ADAL" clId="{29D576B0-55CD-4CC9-8DC0-D7A10774DC02}" dt="2021-07-20T10:39:57.093" v="3771" actId="1076"/>
        <pc:sldMkLst>
          <pc:docMk/>
          <pc:sldMk cId="3468409564" sldId="446"/>
        </pc:sldMkLst>
        <pc:spChg chg="mod">
          <ac:chgData name="Nguyen Bui Trong Tin" userId="e8b171ad-d98b-49d5-bbe6-f86bd94206fe" providerId="ADAL" clId="{29D576B0-55CD-4CC9-8DC0-D7A10774DC02}" dt="2021-07-20T10:26:25.063" v="3603" actId="20577"/>
          <ac:spMkLst>
            <pc:docMk/>
            <pc:sldMk cId="3468409564" sldId="446"/>
            <ac:spMk id="3" creationId="{139D5992-74CA-4E5E-831D-1F8F99FB57FF}"/>
          </ac:spMkLst>
        </pc:spChg>
        <pc:picChg chg="add del mod">
          <ac:chgData name="Nguyen Bui Trong Tin" userId="e8b171ad-d98b-49d5-bbe6-f86bd94206fe" providerId="ADAL" clId="{29D576B0-55CD-4CC9-8DC0-D7A10774DC02}" dt="2021-07-14T15:10:04.605" v="530" actId="21"/>
          <ac:picMkLst>
            <pc:docMk/>
            <pc:sldMk cId="3468409564" sldId="446"/>
            <ac:picMk id="2" creationId="{C8D849F6-9E6A-41C8-8A8F-490CAB89B434}"/>
          </ac:picMkLst>
        </pc:picChg>
        <pc:picChg chg="add mod modCrop">
          <ac:chgData name="Nguyen Bui Trong Tin" userId="e8b171ad-d98b-49d5-bbe6-f86bd94206fe" providerId="ADAL" clId="{29D576B0-55CD-4CC9-8DC0-D7A10774DC02}" dt="2021-07-14T15:10:28.962" v="537" actId="1076"/>
          <ac:picMkLst>
            <pc:docMk/>
            <pc:sldMk cId="3468409564" sldId="446"/>
            <ac:picMk id="4" creationId="{C8D849F6-9E6A-41C8-8A8F-490CAB89B434}"/>
          </ac:picMkLst>
        </pc:picChg>
        <pc:picChg chg="add mod">
          <ac:chgData name="Nguyen Bui Trong Tin" userId="e8b171ad-d98b-49d5-bbe6-f86bd94206fe" providerId="ADAL" clId="{29D576B0-55CD-4CC9-8DC0-D7A10774DC02}" dt="2021-07-20T10:39:57.093" v="3771" actId="1076"/>
          <ac:picMkLst>
            <pc:docMk/>
            <pc:sldMk cId="3468409564" sldId="446"/>
            <ac:picMk id="5" creationId="{2BBB1687-CCCB-4CDF-B37B-B14E13CB4DF8}"/>
          </ac:picMkLst>
        </pc:picChg>
      </pc:sldChg>
      <pc:sldChg chg="add del">
        <pc:chgData name="Nguyen Bui Trong Tin" userId="e8b171ad-d98b-49d5-bbe6-f86bd94206fe" providerId="ADAL" clId="{29D576B0-55CD-4CC9-8DC0-D7A10774DC02}" dt="2021-07-14T15:14:21.183" v="582" actId="47"/>
        <pc:sldMkLst>
          <pc:docMk/>
          <pc:sldMk cId="2292801269" sldId="447"/>
        </pc:sldMkLst>
      </pc:sldChg>
      <pc:sldChg chg="addSp modSp add mod">
        <pc:chgData name="Nguyen Bui Trong Tin" userId="e8b171ad-d98b-49d5-bbe6-f86bd94206fe" providerId="ADAL" clId="{29D576B0-55CD-4CC9-8DC0-D7A10774DC02}" dt="2021-07-20T10:27:54.289" v="3659" actId="5793"/>
        <pc:sldMkLst>
          <pc:docMk/>
          <pc:sldMk cId="1029011645" sldId="448"/>
        </pc:sldMkLst>
        <pc:spChg chg="mod">
          <ac:chgData name="Nguyen Bui Trong Tin" userId="e8b171ad-d98b-49d5-bbe6-f86bd94206fe" providerId="ADAL" clId="{29D576B0-55CD-4CC9-8DC0-D7A10774DC02}" dt="2021-07-20T10:27:54.289" v="3659" actId="5793"/>
          <ac:spMkLst>
            <pc:docMk/>
            <pc:sldMk cId="1029011645" sldId="448"/>
            <ac:spMk id="3" creationId="{139D5992-74CA-4E5E-831D-1F8F99FB57FF}"/>
          </ac:spMkLst>
        </pc:spChg>
        <pc:picChg chg="add mod">
          <ac:chgData name="Nguyen Bui Trong Tin" userId="e8b171ad-d98b-49d5-bbe6-f86bd94206fe" providerId="ADAL" clId="{29D576B0-55CD-4CC9-8DC0-D7A10774DC02}" dt="2021-07-14T15:17:59.798" v="586" actId="14100"/>
          <ac:picMkLst>
            <pc:docMk/>
            <pc:sldMk cId="1029011645" sldId="448"/>
            <ac:picMk id="2" creationId="{6A77D478-2F1F-4DFD-9909-5027A9FB8212}"/>
          </ac:picMkLst>
        </pc:picChg>
      </pc:sldChg>
      <pc:sldChg chg="addSp modSp add mod">
        <pc:chgData name="Nguyen Bui Trong Tin" userId="e8b171ad-d98b-49d5-bbe6-f86bd94206fe" providerId="ADAL" clId="{29D576B0-55CD-4CC9-8DC0-D7A10774DC02}" dt="2021-07-20T10:32:33.310" v="3760" actId="14100"/>
        <pc:sldMkLst>
          <pc:docMk/>
          <pc:sldMk cId="3106624527" sldId="449"/>
        </pc:sldMkLst>
        <pc:spChg chg="mod">
          <ac:chgData name="Nguyen Bui Trong Tin" userId="e8b171ad-d98b-49d5-bbe6-f86bd94206fe" providerId="ADAL" clId="{29D576B0-55CD-4CC9-8DC0-D7A10774DC02}" dt="2021-07-20T10:28:45.447" v="3753" actId="20577"/>
          <ac:spMkLst>
            <pc:docMk/>
            <pc:sldMk cId="3106624527" sldId="449"/>
            <ac:spMk id="3" creationId="{139D5992-74CA-4E5E-831D-1F8F99FB57FF}"/>
          </ac:spMkLst>
        </pc:spChg>
        <pc:picChg chg="add mod">
          <ac:chgData name="Nguyen Bui Trong Tin" userId="e8b171ad-d98b-49d5-bbe6-f86bd94206fe" providerId="ADAL" clId="{29D576B0-55CD-4CC9-8DC0-D7A10774DC02}" dt="2021-07-14T15:18:21.901" v="590" actId="14100"/>
          <ac:picMkLst>
            <pc:docMk/>
            <pc:sldMk cId="3106624527" sldId="449"/>
            <ac:picMk id="2" creationId="{6C29D2FD-CE70-441F-9351-1161A1770715}"/>
          </ac:picMkLst>
        </pc:picChg>
        <pc:picChg chg="add mod">
          <ac:chgData name="Nguyen Bui Trong Tin" userId="e8b171ad-d98b-49d5-bbe6-f86bd94206fe" providerId="ADAL" clId="{29D576B0-55CD-4CC9-8DC0-D7A10774DC02}" dt="2021-07-20T10:32:33.310" v="3760" actId="14100"/>
          <ac:picMkLst>
            <pc:docMk/>
            <pc:sldMk cId="3106624527" sldId="449"/>
            <ac:picMk id="4" creationId="{D8784809-E4B0-450D-8F76-F785F174234E}"/>
          </ac:picMkLst>
        </pc:picChg>
      </pc:sldChg>
      <pc:sldChg chg="add del">
        <pc:chgData name="Nguyen Bui Trong Tin" userId="e8b171ad-d98b-49d5-bbe6-f86bd94206fe" providerId="ADAL" clId="{29D576B0-55CD-4CC9-8DC0-D7A10774DC02}" dt="2021-07-14T15:20:31.803" v="591" actId="47"/>
        <pc:sldMkLst>
          <pc:docMk/>
          <pc:sldMk cId="1364452874" sldId="450"/>
        </pc:sldMkLst>
      </pc:sldChg>
      <pc:sldChg chg="addSp modSp add del mod modNotesTx">
        <pc:chgData name="Nguyen Bui Trong Tin" userId="e8b171ad-d98b-49d5-bbe6-f86bd94206fe" providerId="ADAL" clId="{29D576B0-55CD-4CC9-8DC0-D7A10774DC02}" dt="2021-07-14T15:22:47.240" v="616" actId="2696"/>
        <pc:sldMkLst>
          <pc:docMk/>
          <pc:sldMk cId="3969936105" sldId="451"/>
        </pc:sldMkLst>
        <pc:picChg chg="add mod">
          <ac:chgData name="Nguyen Bui Trong Tin" userId="e8b171ad-d98b-49d5-bbe6-f86bd94206fe" providerId="ADAL" clId="{29D576B0-55CD-4CC9-8DC0-D7A10774DC02}" dt="2021-07-14T15:21:45.609" v="600" actId="14100"/>
          <ac:picMkLst>
            <pc:docMk/>
            <pc:sldMk cId="3969936105" sldId="451"/>
            <ac:picMk id="2" creationId="{7012C23D-52E2-4A79-8BD2-11804A235BB7}"/>
          </ac:picMkLst>
        </pc:picChg>
      </pc:sldChg>
      <pc:sldChg chg="addSp delSp modSp add mod modNotesTx">
        <pc:chgData name="Nguyen Bui Trong Tin" userId="e8b171ad-d98b-49d5-bbe6-f86bd94206fe" providerId="ADAL" clId="{29D576B0-55CD-4CC9-8DC0-D7A10774DC02}" dt="2021-07-20T10:56:15.697" v="3812" actId="20577"/>
        <pc:sldMkLst>
          <pc:docMk/>
          <pc:sldMk cId="2924210931" sldId="452"/>
        </pc:sldMkLst>
        <pc:spChg chg="mod">
          <ac:chgData name="Nguyen Bui Trong Tin" userId="e8b171ad-d98b-49d5-bbe6-f86bd94206fe" providerId="ADAL" clId="{29D576B0-55CD-4CC9-8DC0-D7A10774DC02}" dt="2021-07-20T10:56:15.697" v="3812" actId="20577"/>
          <ac:spMkLst>
            <pc:docMk/>
            <pc:sldMk cId="2924210931" sldId="452"/>
            <ac:spMk id="3" creationId="{139D5992-74CA-4E5E-831D-1F8F99FB57FF}"/>
          </ac:spMkLst>
        </pc:spChg>
        <pc:picChg chg="add del mod">
          <ac:chgData name="Nguyen Bui Trong Tin" userId="e8b171ad-d98b-49d5-bbe6-f86bd94206fe" providerId="ADAL" clId="{29D576B0-55CD-4CC9-8DC0-D7A10774DC02}" dt="2021-07-14T15:22:36.270" v="605" actId="478"/>
          <ac:picMkLst>
            <pc:docMk/>
            <pc:sldMk cId="2924210931" sldId="452"/>
            <ac:picMk id="2" creationId="{A9E9C522-BA02-4342-A651-C361AA19FB06}"/>
          </ac:picMkLst>
        </pc:picChg>
        <pc:picChg chg="add mod">
          <ac:chgData name="Nguyen Bui Trong Tin" userId="e8b171ad-d98b-49d5-bbe6-f86bd94206fe" providerId="ADAL" clId="{29D576B0-55CD-4CC9-8DC0-D7A10774DC02}" dt="2021-07-14T15:22:44.253" v="615" actId="1035"/>
          <ac:picMkLst>
            <pc:docMk/>
            <pc:sldMk cId="2924210931" sldId="452"/>
            <ac:picMk id="4" creationId="{2D81A6F9-4A5E-4D51-9B76-7FDF8961E96C}"/>
          </ac:picMkLst>
        </pc:picChg>
        <pc:picChg chg="add mod">
          <ac:chgData name="Nguyen Bui Trong Tin" userId="e8b171ad-d98b-49d5-bbe6-f86bd94206fe" providerId="ADAL" clId="{29D576B0-55CD-4CC9-8DC0-D7A10774DC02}" dt="2021-07-20T10:48:55.126" v="3779" actId="1076"/>
          <ac:picMkLst>
            <pc:docMk/>
            <pc:sldMk cId="2924210931" sldId="452"/>
            <ac:picMk id="5" creationId="{C01BA0CA-BC12-4867-B2AA-8A66D299DBF9}"/>
          </ac:picMkLst>
        </pc:picChg>
        <pc:picChg chg="add del mod">
          <ac:chgData name="Nguyen Bui Trong Tin" userId="e8b171ad-d98b-49d5-bbe6-f86bd94206fe" providerId="ADAL" clId="{29D576B0-55CD-4CC9-8DC0-D7A10774DC02}" dt="2021-07-20T10:51:51.902" v="3781" actId="478"/>
          <ac:picMkLst>
            <pc:docMk/>
            <pc:sldMk cId="2924210931" sldId="452"/>
            <ac:picMk id="6" creationId="{DC502BB4-ED5F-43DE-9BF6-517FFB99F427}"/>
          </ac:picMkLst>
        </pc:picChg>
        <pc:picChg chg="add mod">
          <ac:chgData name="Nguyen Bui Trong Tin" userId="e8b171ad-d98b-49d5-bbe6-f86bd94206fe" providerId="ADAL" clId="{29D576B0-55CD-4CC9-8DC0-D7A10774DC02}" dt="2021-07-20T10:54:19.909" v="3785" actId="14100"/>
          <ac:picMkLst>
            <pc:docMk/>
            <pc:sldMk cId="2924210931" sldId="452"/>
            <ac:picMk id="1026" creationId="{FFFDD8C9-A047-4324-9FF2-49296811FA85}"/>
          </ac:picMkLst>
        </pc:picChg>
      </pc:sldChg>
      <pc:sldChg chg="addSp modSp add mod modNotesTx">
        <pc:chgData name="Nguyen Bui Trong Tin" userId="e8b171ad-d98b-49d5-bbe6-f86bd94206fe" providerId="ADAL" clId="{29D576B0-55CD-4CC9-8DC0-D7A10774DC02}" dt="2021-07-20T10:59:47.276" v="3867" actId="20577"/>
        <pc:sldMkLst>
          <pc:docMk/>
          <pc:sldMk cId="528049056" sldId="453"/>
        </pc:sldMkLst>
        <pc:spChg chg="mod">
          <ac:chgData name="Nguyen Bui Trong Tin" userId="e8b171ad-d98b-49d5-bbe6-f86bd94206fe" providerId="ADAL" clId="{29D576B0-55CD-4CC9-8DC0-D7A10774DC02}" dt="2021-07-20T10:59:47.276" v="3867" actId="20577"/>
          <ac:spMkLst>
            <pc:docMk/>
            <pc:sldMk cId="528049056" sldId="453"/>
            <ac:spMk id="3" creationId="{139D5992-74CA-4E5E-831D-1F8F99FB57FF}"/>
          </ac:spMkLst>
        </pc:spChg>
        <pc:picChg chg="add mod">
          <ac:chgData name="Nguyen Bui Trong Tin" userId="e8b171ad-d98b-49d5-bbe6-f86bd94206fe" providerId="ADAL" clId="{29D576B0-55CD-4CC9-8DC0-D7A10774DC02}" dt="2021-07-14T15:23:46.844" v="622" actId="14100"/>
          <ac:picMkLst>
            <pc:docMk/>
            <pc:sldMk cId="528049056" sldId="453"/>
            <ac:picMk id="2" creationId="{A4764B9E-3217-4DE5-A988-66C216BFFFF4}"/>
          </ac:picMkLst>
        </pc:picChg>
      </pc:sldChg>
      <pc:sldChg chg="addSp modSp add mod ord modNotesTx">
        <pc:chgData name="Nguyen Bui Trong Tin" userId="e8b171ad-d98b-49d5-bbe6-f86bd94206fe" providerId="ADAL" clId="{29D576B0-55CD-4CC9-8DC0-D7A10774DC02}" dt="2021-07-20T11:00:01.902" v="3868" actId="20577"/>
        <pc:sldMkLst>
          <pc:docMk/>
          <pc:sldMk cId="214806516" sldId="454"/>
        </pc:sldMkLst>
        <pc:spChg chg="mod">
          <ac:chgData name="Nguyen Bui Trong Tin" userId="e8b171ad-d98b-49d5-bbe6-f86bd94206fe" providerId="ADAL" clId="{29D576B0-55CD-4CC9-8DC0-D7A10774DC02}" dt="2021-07-20T11:00:01.902" v="3868" actId="20577"/>
          <ac:spMkLst>
            <pc:docMk/>
            <pc:sldMk cId="214806516" sldId="454"/>
            <ac:spMk id="3" creationId="{139D5992-74CA-4E5E-831D-1F8F99FB57FF}"/>
          </ac:spMkLst>
        </pc:spChg>
        <pc:picChg chg="add mod">
          <ac:chgData name="Nguyen Bui Trong Tin" userId="e8b171ad-d98b-49d5-bbe6-f86bd94206fe" providerId="ADAL" clId="{29D576B0-55CD-4CC9-8DC0-D7A10774DC02}" dt="2021-07-14T15:26:03.317" v="638" actId="14100"/>
          <ac:picMkLst>
            <pc:docMk/>
            <pc:sldMk cId="214806516" sldId="454"/>
            <ac:picMk id="2" creationId="{84F182B7-D7FE-45B5-8969-7DD11AAC8EAE}"/>
          </ac:picMkLst>
        </pc:picChg>
      </pc:sldChg>
      <pc:sldChg chg="addSp modSp add mod ord modNotesTx">
        <pc:chgData name="Nguyen Bui Trong Tin" userId="e8b171ad-d98b-49d5-bbe6-f86bd94206fe" providerId="ADAL" clId="{29D576B0-55CD-4CC9-8DC0-D7A10774DC02}" dt="2021-07-20T11:00:33.758" v="3872" actId="20577"/>
        <pc:sldMkLst>
          <pc:docMk/>
          <pc:sldMk cId="1503107670" sldId="455"/>
        </pc:sldMkLst>
        <pc:spChg chg="mod">
          <ac:chgData name="Nguyen Bui Trong Tin" userId="e8b171ad-d98b-49d5-bbe6-f86bd94206fe" providerId="ADAL" clId="{29D576B0-55CD-4CC9-8DC0-D7A10774DC02}" dt="2021-07-20T11:00:33.758" v="3872" actId="20577"/>
          <ac:spMkLst>
            <pc:docMk/>
            <pc:sldMk cId="1503107670" sldId="455"/>
            <ac:spMk id="3" creationId="{139D5992-74CA-4E5E-831D-1F8F99FB57FF}"/>
          </ac:spMkLst>
        </pc:spChg>
        <pc:picChg chg="add mod">
          <ac:chgData name="Nguyen Bui Trong Tin" userId="e8b171ad-d98b-49d5-bbe6-f86bd94206fe" providerId="ADAL" clId="{29D576B0-55CD-4CC9-8DC0-D7A10774DC02}" dt="2021-07-14T15:26:36.109" v="644" actId="14100"/>
          <ac:picMkLst>
            <pc:docMk/>
            <pc:sldMk cId="1503107670" sldId="455"/>
            <ac:picMk id="2" creationId="{3A68A59E-5CE2-4EFA-B007-99B19F703F44}"/>
          </ac:picMkLst>
        </pc:picChg>
      </pc:sldChg>
      <pc:sldChg chg="addSp modSp add mod">
        <pc:chgData name="Nguyen Bui Trong Tin" userId="e8b171ad-d98b-49d5-bbe6-f86bd94206fe" providerId="ADAL" clId="{29D576B0-55CD-4CC9-8DC0-D7A10774DC02}" dt="2021-07-20T11:05:57.247" v="3925" actId="20577"/>
        <pc:sldMkLst>
          <pc:docMk/>
          <pc:sldMk cId="1637794431" sldId="456"/>
        </pc:sldMkLst>
        <pc:spChg chg="mod">
          <ac:chgData name="Nguyen Bui Trong Tin" userId="e8b171ad-d98b-49d5-bbe6-f86bd94206fe" providerId="ADAL" clId="{29D576B0-55CD-4CC9-8DC0-D7A10774DC02}" dt="2021-07-20T11:05:57.247" v="3925" actId="20577"/>
          <ac:spMkLst>
            <pc:docMk/>
            <pc:sldMk cId="1637794431" sldId="456"/>
            <ac:spMk id="3" creationId="{139D5992-74CA-4E5E-831D-1F8F99FB57FF}"/>
          </ac:spMkLst>
        </pc:spChg>
        <pc:picChg chg="add mod">
          <ac:chgData name="Nguyen Bui Trong Tin" userId="e8b171ad-d98b-49d5-bbe6-f86bd94206fe" providerId="ADAL" clId="{29D576B0-55CD-4CC9-8DC0-D7A10774DC02}" dt="2021-07-14T15:40:50.585" v="655" actId="1076"/>
          <ac:picMkLst>
            <pc:docMk/>
            <pc:sldMk cId="1637794431" sldId="456"/>
            <ac:picMk id="2" creationId="{68233C96-9EAD-4000-AF4C-5F1C8EC0FAB4}"/>
          </ac:picMkLst>
        </pc:picChg>
      </pc:sldChg>
      <pc:sldChg chg="addSp modSp add mod ord">
        <pc:chgData name="Nguyen Bui Trong Tin" userId="e8b171ad-d98b-49d5-bbe6-f86bd94206fe" providerId="ADAL" clId="{29D576B0-55CD-4CC9-8DC0-D7A10774DC02}" dt="2021-07-20T11:10:01.371" v="4128" actId="20577"/>
        <pc:sldMkLst>
          <pc:docMk/>
          <pc:sldMk cId="1951316361" sldId="457"/>
        </pc:sldMkLst>
        <pc:spChg chg="mod">
          <ac:chgData name="Nguyen Bui Trong Tin" userId="e8b171ad-d98b-49d5-bbe6-f86bd94206fe" providerId="ADAL" clId="{29D576B0-55CD-4CC9-8DC0-D7A10774DC02}" dt="2021-07-20T11:10:01.371" v="4128" actId="20577"/>
          <ac:spMkLst>
            <pc:docMk/>
            <pc:sldMk cId="1951316361" sldId="457"/>
            <ac:spMk id="3" creationId="{139D5992-74CA-4E5E-831D-1F8F99FB57FF}"/>
          </ac:spMkLst>
        </pc:spChg>
        <pc:picChg chg="add mod">
          <ac:chgData name="Nguyen Bui Trong Tin" userId="e8b171ad-d98b-49d5-bbe6-f86bd94206fe" providerId="ADAL" clId="{29D576B0-55CD-4CC9-8DC0-D7A10774DC02}" dt="2021-07-14T15:42:19.993" v="668" actId="14100"/>
          <ac:picMkLst>
            <pc:docMk/>
            <pc:sldMk cId="1951316361" sldId="457"/>
            <ac:picMk id="2" creationId="{E739CFE5-0460-409D-BC3B-FCA35649400A}"/>
          </ac:picMkLst>
        </pc:picChg>
      </pc:sldChg>
      <pc:sldChg chg="addSp modSp add mod">
        <pc:chgData name="Nguyen Bui Trong Tin" userId="e8b171ad-d98b-49d5-bbe6-f86bd94206fe" providerId="ADAL" clId="{29D576B0-55CD-4CC9-8DC0-D7A10774DC02}" dt="2021-07-20T11:10:54.742" v="4135" actId="20577"/>
        <pc:sldMkLst>
          <pc:docMk/>
          <pc:sldMk cId="2620478218" sldId="458"/>
        </pc:sldMkLst>
        <pc:spChg chg="mod">
          <ac:chgData name="Nguyen Bui Trong Tin" userId="e8b171ad-d98b-49d5-bbe6-f86bd94206fe" providerId="ADAL" clId="{29D576B0-55CD-4CC9-8DC0-D7A10774DC02}" dt="2021-07-20T11:10:54.742" v="4135" actId="20577"/>
          <ac:spMkLst>
            <pc:docMk/>
            <pc:sldMk cId="2620478218" sldId="458"/>
            <ac:spMk id="3" creationId="{139D5992-74CA-4E5E-831D-1F8F99FB57FF}"/>
          </ac:spMkLst>
        </pc:spChg>
        <pc:picChg chg="add mod">
          <ac:chgData name="Nguyen Bui Trong Tin" userId="e8b171ad-d98b-49d5-bbe6-f86bd94206fe" providerId="ADAL" clId="{29D576B0-55CD-4CC9-8DC0-D7A10774DC02}" dt="2021-07-14T15:43:54.035" v="671" actId="14100"/>
          <ac:picMkLst>
            <pc:docMk/>
            <pc:sldMk cId="2620478218" sldId="458"/>
            <ac:picMk id="2" creationId="{E341E764-1828-4AD7-8F71-E4214F31B726}"/>
          </ac:picMkLst>
        </pc:picChg>
      </pc:sldChg>
      <pc:sldChg chg="addSp modSp add mod">
        <pc:chgData name="Nguyen Bui Trong Tin" userId="e8b171ad-d98b-49d5-bbe6-f86bd94206fe" providerId="ADAL" clId="{29D576B0-55CD-4CC9-8DC0-D7A10774DC02}" dt="2021-07-20T11:12:58.994" v="4163" actId="20577"/>
        <pc:sldMkLst>
          <pc:docMk/>
          <pc:sldMk cId="294261503" sldId="459"/>
        </pc:sldMkLst>
        <pc:spChg chg="mod">
          <ac:chgData name="Nguyen Bui Trong Tin" userId="e8b171ad-d98b-49d5-bbe6-f86bd94206fe" providerId="ADAL" clId="{29D576B0-55CD-4CC9-8DC0-D7A10774DC02}" dt="2021-07-20T11:12:58.994" v="4163" actId="20577"/>
          <ac:spMkLst>
            <pc:docMk/>
            <pc:sldMk cId="294261503" sldId="459"/>
            <ac:spMk id="3" creationId="{139D5992-74CA-4E5E-831D-1F8F99FB57FF}"/>
          </ac:spMkLst>
        </pc:spChg>
        <pc:picChg chg="add mod">
          <ac:chgData name="Nguyen Bui Trong Tin" userId="e8b171ad-d98b-49d5-bbe6-f86bd94206fe" providerId="ADAL" clId="{29D576B0-55CD-4CC9-8DC0-D7A10774DC02}" dt="2021-07-14T15:45:09.869" v="676" actId="14100"/>
          <ac:picMkLst>
            <pc:docMk/>
            <pc:sldMk cId="294261503" sldId="459"/>
            <ac:picMk id="2" creationId="{77649133-B65A-4B1B-825B-5F1EAC0E4A79}"/>
          </ac:picMkLst>
        </pc:picChg>
      </pc:sldChg>
      <pc:sldChg chg="addSp modSp add mod">
        <pc:chgData name="Nguyen Bui Trong Tin" userId="e8b171ad-d98b-49d5-bbe6-f86bd94206fe" providerId="ADAL" clId="{29D576B0-55CD-4CC9-8DC0-D7A10774DC02}" dt="2021-07-20T11:18:15.791" v="4313" actId="20577"/>
        <pc:sldMkLst>
          <pc:docMk/>
          <pc:sldMk cId="842403208" sldId="460"/>
        </pc:sldMkLst>
        <pc:spChg chg="mod">
          <ac:chgData name="Nguyen Bui Trong Tin" userId="e8b171ad-d98b-49d5-bbe6-f86bd94206fe" providerId="ADAL" clId="{29D576B0-55CD-4CC9-8DC0-D7A10774DC02}" dt="2021-07-20T11:18:15.791" v="4313" actId="20577"/>
          <ac:spMkLst>
            <pc:docMk/>
            <pc:sldMk cId="842403208" sldId="460"/>
            <ac:spMk id="3" creationId="{139D5992-74CA-4E5E-831D-1F8F99FB57FF}"/>
          </ac:spMkLst>
        </pc:spChg>
        <pc:picChg chg="add mod">
          <ac:chgData name="Nguyen Bui Trong Tin" userId="e8b171ad-d98b-49d5-bbe6-f86bd94206fe" providerId="ADAL" clId="{29D576B0-55CD-4CC9-8DC0-D7A10774DC02}" dt="2021-07-14T16:34:18.512" v="706" actId="14100"/>
          <ac:picMkLst>
            <pc:docMk/>
            <pc:sldMk cId="842403208" sldId="460"/>
            <ac:picMk id="2" creationId="{7F2F9BD1-15F2-46B0-A609-4DE7553AC955}"/>
          </ac:picMkLst>
        </pc:picChg>
      </pc:sldChg>
      <pc:sldChg chg="addSp modSp add mod">
        <pc:chgData name="Nguyen Bui Trong Tin" userId="e8b171ad-d98b-49d5-bbe6-f86bd94206fe" providerId="ADAL" clId="{29D576B0-55CD-4CC9-8DC0-D7A10774DC02}" dt="2021-07-20T11:20:30.936" v="4314" actId="20577"/>
        <pc:sldMkLst>
          <pc:docMk/>
          <pc:sldMk cId="3339685602" sldId="461"/>
        </pc:sldMkLst>
        <pc:spChg chg="mod">
          <ac:chgData name="Nguyen Bui Trong Tin" userId="e8b171ad-d98b-49d5-bbe6-f86bd94206fe" providerId="ADAL" clId="{29D576B0-55CD-4CC9-8DC0-D7A10774DC02}" dt="2021-07-20T11:20:30.936" v="4314" actId="20577"/>
          <ac:spMkLst>
            <pc:docMk/>
            <pc:sldMk cId="3339685602" sldId="461"/>
            <ac:spMk id="3" creationId="{139D5992-74CA-4E5E-831D-1F8F99FB57FF}"/>
          </ac:spMkLst>
        </pc:spChg>
        <pc:picChg chg="add mod">
          <ac:chgData name="Nguyen Bui Trong Tin" userId="e8b171ad-d98b-49d5-bbe6-f86bd94206fe" providerId="ADAL" clId="{29D576B0-55CD-4CC9-8DC0-D7A10774DC02}" dt="2021-07-14T16:34:53.010" v="710" actId="14100"/>
          <ac:picMkLst>
            <pc:docMk/>
            <pc:sldMk cId="3339685602" sldId="461"/>
            <ac:picMk id="2" creationId="{A86F4B32-EB28-43C4-9BAC-DFE61EBE1833}"/>
          </ac:picMkLst>
        </pc:picChg>
      </pc:sldChg>
      <pc:sldChg chg="addSp modSp add mod">
        <pc:chgData name="Nguyen Bui Trong Tin" userId="e8b171ad-d98b-49d5-bbe6-f86bd94206fe" providerId="ADAL" clId="{29D576B0-55CD-4CC9-8DC0-D7A10774DC02}" dt="2021-07-20T11:21:05.816" v="4320" actId="20577"/>
        <pc:sldMkLst>
          <pc:docMk/>
          <pc:sldMk cId="3108741958" sldId="462"/>
        </pc:sldMkLst>
        <pc:spChg chg="mod">
          <ac:chgData name="Nguyen Bui Trong Tin" userId="e8b171ad-d98b-49d5-bbe6-f86bd94206fe" providerId="ADAL" clId="{29D576B0-55CD-4CC9-8DC0-D7A10774DC02}" dt="2021-07-20T11:21:05.816" v="4320" actId="20577"/>
          <ac:spMkLst>
            <pc:docMk/>
            <pc:sldMk cId="3108741958" sldId="462"/>
            <ac:spMk id="3" creationId="{139D5992-74CA-4E5E-831D-1F8F99FB57FF}"/>
          </ac:spMkLst>
        </pc:spChg>
        <pc:picChg chg="add mod">
          <ac:chgData name="Nguyen Bui Trong Tin" userId="e8b171ad-d98b-49d5-bbe6-f86bd94206fe" providerId="ADAL" clId="{29D576B0-55CD-4CC9-8DC0-D7A10774DC02}" dt="2021-07-14T16:35:10.918" v="713" actId="14100"/>
          <ac:picMkLst>
            <pc:docMk/>
            <pc:sldMk cId="3108741958" sldId="462"/>
            <ac:picMk id="2" creationId="{BEE27134-7894-4529-BA50-2470498FD3B7}"/>
          </ac:picMkLst>
        </pc:picChg>
      </pc:sldChg>
      <pc:sldChg chg="delSp add del mod">
        <pc:chgData name="Nguyen Bui Trong Tin" userId="e8b171ad-d98b-49d5-bbe6-f86bd94206fe" providerId="ADAL" clId="{29D576B0-55CD-4CC9-8DC0-D7A10774DC02}" dt="2021-07-14T14:02:34.550" v="219" actId="47"/>
        <pc:sldMkLst>
          <pc:docMk/>
          <pc:sldMk cId="1086289166" sldId="463"/>
        </pc:sldMkLst>
        <pc:picChg chg="del">
          <ac:chgData name="Nguyen Bui Trong Tin" userId="e8b171ad-d98b-49d5-bbe6-f86bd94206fe" providerId="ADAL" clId="{29D576B0-55CD-4CC9-8DC0-D7A10774DC02}" dt="2021-07-14T14:00:51.223" v="217" actId="478"/>
          <ac:picMkLst>
            <pc:docMk/>
            <pc:sldMk cId="1086289166" sldId="463"/>
            <ac:picMk id="2" creationId="{BBAC6BC5-6F96-41BA-A2B6-6DA75017EE3F}"/>
          </ac:picMkLst>
        </pc:picChg>
      </pc:sldChg>
      <pc:sldChg chg="addSp delSp modSp add mod">
        <pc:chgData name="Nguyen Bui Trong Tin" userId="e8b171ad-d98b-49d5-bbe6-f86bd94206fe" providerId="ADAL" clId="{29D576B0-55CD-4CC9-8DC0-D7A10774DC02}" dt="2021-07-20T09:34:28.257" v="2125" actId="20577"/>
        <pc:sldMkLst>
          <pc:docMk/>
          <pc:sldMk cId="2778744952" sldId="463"/>
        </pc:sldMkLst>
        <pc:spChg chg="mod">
          <ac:chgData name="Nguyen Bui Trong Tin" userId="e8b171ad-d98b-49d5-bbe6-f86bd94206fe" providerId="ADAL" clId="{29D576B0-55CD-4CC9-8DC0-D7A10774DC02}" dt="2021-07-20T09:34:28.257" v="2125" actId="20577"/>
          <ac:spMkLst>
            <pc:docMk/>
            <pc:sldMk cId="2778744952" sldId="463"/>
            <ac:spMk id="3" creationId="{139D5992-74CA-4E5E-831D-1F8F99FB57FF}"/>
          </ac:spMkLst>
        </pc:spChg>
        <pc:picChg chg="del">
          <ac:chgData name="Nguyen Bui Trong Tin" userId="e8b171ad-d98b-49d5-bbe6-f86bd94206fe" providerId="ADAL" clId="{29D576B0-55CD-4CC9-8DC0-D7A10774DC02}" dt="2021-07-14T14:19:54.912" v="327" actId="478"/>
          <ac:picMkLst>
            <pc:docMk/>
            <pc:sldMk cId="2778744952" sldId="463"/>
            <ac:picMk id="2" creationId="{BAEC74F1-2C94-423C-B172-BF493C5DE855}"/>
          </ac:picMkLst>
        </pc:picChg>
        <pc:picChg chg="add mod">
          <ac:chgData name="Nguyen Bui Trong Tin" userId="e8b171ad-d98b-49d5-bbe6-f86bd94206fe" providerId="ADAL" clId="{29D576B0-55CD-4CC9-8DC0-D7A10774DC02}" dt="2021-07-14T14:19:58.782" v="355" actId="1035"/>
          <ac:picMkLst>
            <pc:docMk/>
            <pc:sldMk cId="2778744952" sldId="463"/>
            <ac:picMk id="4" creationId="{683C9F96-48A4-43B7-A0AE-DE02C59C0E57}"/>
          </ac:picMkLst>
        </pc:picChg>
      </pc:sldChg>
      <pc:sldChg chg="delSp add del mod">
        <pc:chgData name="Nguyen Bui Trong Tin" userId="e8b171ad-d98b-49d5-bbe6-f86bd94206fe" providerId="ADAL" clId="{29D576B0-55CD-4CC9-8DC0-D7A10774DC02}" dt="2021-07-14T14:02:35.313" v="220" actId="47"/>
        <pc:sldMkLst>
          <pc:docMk/>
          <pc:sldMk cId="1550122501" sldId="464"/>
        </pc:sldMkLst>
        <pc:picChg chg="del">
          <ac:chgData name="Nguyen Bui Trong Tin" userId="e8b171ad-d98b-49d5-bbe6-f86bd94206fe" providerId="ADAL" clId="{29D576B0-55CD-4CC9-8DC0-D7A10774DC02}" dt="2021-07-14T14:00:52.405" v="218" actId="478"/>
          <ac:picMkLst>
            <pc:docMk/>
            <pc:sldMk cId="1550122501" sldId="464"/>
            <ac:picMk id="2" creationId="{BBAC6BC5-6F96-41BA-A2B6-6DA75017EE3F}"/>
          </ac:picMkLst>
        </pc:picChg>
      </pc:sldChg>
      <pc:sldChg chg="addSp modSp add del mod modNotesTx">
        <pc:chgData name="Nguyen Bui Trong Tin" userId="e8b171ad-d98b-49d5-bbe6-f86bd94206fe" providerId="ADAL" clId="{29D576B0-55CD-4CC9-8DC0-D7A10774DC02}" dt="2021-07-14T15:25:09.223" v="631" actId="2696"/>
        <pc:sldMkLst>
          <pc:docMk/>
          <pc:sldMk cId="3265163139" sldId="464"/>
        </pc:sldMkLst>
        <pc:picChg chg="add mod">
          <ac:chgData name="Nguyen Bui Trong Tin" userId="e8b171ad-d98b-49d5-bbe6-f86bd94206fe" providerId="ADAL" clId="{29D576B0-55CD-4CC9-8DC0-D7A10774DC02}" dt="2021-07-14T15:24:42.393" v="626" actId="14100"/>
          <ac:picMkLst>
            <pc:docMk/>
            <pc:sldMk cId="3265163139" sldId="464"/>
            <ac:picMk id="2" creationId="{E5999162-4198-4206-B074-C49E70C25439}"/>
          </ac:picMkLst>
        </pc:picChg>
      </pc:sldChg>
      <pc:sldChg chg="addSp modSp add mod ord modNotesTx">
        <pc:chgData name="Nguyen Bui Trong Tin" userId="e8b171ad-d98b-49d5-bbe6-f86bd94206fe" providerId="ADAL" clId="{29D576B0-55CD-4CC9-8DC0-D7A10774DC02}" dt="2021-07-20T11:05:29.528" v="3924" actId="1076"/>
        <pc:sldMkLst>
          <pc:docMk/>
          <pc:sldMk cId="2112621650" sldId="465"/>
        </pc:sldMkLst>
        <pc:spChg chg="mod">
          <ac:chgData name="Nguyen Bui Trong Tin" userId="e8b171ad-d98b-49d5-bbe6-f86bd94206fe" providerId="ADAL" clId="{29D576B0-55CD-4CC9-8DC0-D7A10774DC02}" dt="2021-07-20T11:05:22.227" v="3922" actId="14100"/>
          <ac:spMkLst>
            <pc:docMk/>
            <pc:sldMk cId="2112621650" sldId="465"/>
            <ac:spMk id="3" creationId="{139D5992-74CA-4E5E-831D-1F8F99FB57FF}"/>
          </ac:spMkLst>
        </pc:spChg>
        <pc:picChg chg="add mod">
          <ac:chgData name="Nguyen Bui Trong Tin" userId="e8b171ad-d98b-49d5-bbe6-f86bd94206fe" providerId="ADAL" clId="{29D576B0-55CD-4CC9-8DC0-D7A10774DC02}" dt="2021-07-14T15:27:03.389" v="650" actId="14100"/>
          <ac:picMkLst>
            <pc:docMk/>
            <pc:sldMk cId="2112621650" sldId="465"/>
            <ac:picMk id="2" creationId="{4D2B20B1-0FD7-47F5-BF8F-CEC308AEB1A0}"/>
          </ac:picMkLst>
        </pc:picChg>
        <pc:picChg chg="add mod">
          <ac:chgData name="Nguyen Bui Trong Tin" userId="e8b171ad-d98b-49d5-bbe6-f86bd94206fe" providerId="ADAL" clId="{29D576B0-55CD-4CC9-8DC0-D7A10774DC02}" dt="2021-07-20T11:05:29.528" v="3924" actId="1076"/>
          <ac:picMkLst>
            <pc:docMk/>
            <pc:sldMk cId="2112621650" sldId="465"/>
            <ac:picMk id="2050" creationId="{7BD4DBF2-2CF2-42DB-961A-ECFFC8945514}"/>
          </ac:picMkLst>
        </pc:picChg>
      </pc:sldChg>
      <pc:sldChg chg="addSp modSp add mod">
        <pc:chgData name="Nguyen Bui Trong Tin" userId="e8b171ad-d98b-49d5-bbe6-f86bd94206fe" providerId="ADAL" clId="{29D576B0-55CD-4CC9-8DC0-D7A10774DC02}" dt="2021-07-20T11:07:35.182" v="4102" actId="20577"/>
        <pc:sldMkLst>
          <pc:docMk/>
          <pc:sldMk cId="2697943494" sldId="466"/>
        </pc:sldMkLst>
        <pc:spChg chg="mod">
          <ac:chgData name="Nguyen Bui Trong Tin" userId="e8b171ad-d98b-49d5-bbe6-f86bd94206fe" providerId="ADAL" clId="{29D576B0-55CD-4CC9-8DC0-D7A10774DC02}" dt="2021-07-20T11:07:35.182" v="4102" actId="20577"/>
          <ac:spMkLst>
            <pc:docMk/>
            <pc:sldMk cId="2697943494" sldId="466"/>
            <ac:spMk id="3" creationId="{139D5992-74CA-4E5E-831D-1F8F99FB57FF}"/>
          </ac:spMkLst>
        </pc:spChg>
        <pc:picChg chg="add mod">
          <ac:chgData name="Nguyen Bui Trong Tin" userId="e8b171ad-d98b-49d5-bbe6-f86bd94206fe" providerId="ADAL" clId="{29D576B0-55CD-4CC9-8DC0-D7A10774DC02}" dt="2021-07-14T15:41:20.480" v="659" actId="1076"/>
          <ac:picMkLst>
            <pc:docMk/>
            <pc:sldMk cId="2697943494" sldId="466"/>
            <ac:picMk id="2" creationId="{A3BE507F-7064-4338-A4CA-397D4F6B6FBB}"/>
          </ac:picMkLst>
        </pc:picChg>
      </pc:sldChg>
      <pc:sldChg chg="addSp modSp add mod">
        <pc:chgData name="Nguyen Bui Trong Tin" userId="e8b171ad-d98b-49d5-bbe6-f86bd94206fe" providerId="ADAL" clId="{29D576B0-55CD-4CC9-8DC0-D7A10774DC02}" dt="2021-07-20T11:09:12.302" v="4122" actId="20577"/>
        <pc:sldMkLst>
          <pc:docMk/>
          <pc:sldMk cId="3881250892" sldId="467"/>
        </pc:sldMkLst>
        <pc:spChg chg="mod">
          <ac:chgData name="Nguyen Bui Trong Tin" userId="e8b171ad-d98b-49d5-bbe6-f86bd94206fe" providerId="ADAL" clId="{29D576B0-55CD-4CC9-8DC0-D7A10774DC02}" dt="2021-07-20T11:09:12.302" v="4122" actId="20577"/>
          <ac:spMkLst>
            <pc:docMk/>
            <pc:sldMk cId="3881250892" sldId="467"/>
            <ac:spMk id="3" creationId="{139D5992-74CA-4E5E-831D-1F8F99FB57FF}"/>
          </ac:spMkLst>
        </pc:spChg>
        <pc:picChg chg="add mod">
          <ac:chgData name="Nguyen Bui Trong Tin" userId="e8b171ad-d98b-49d5-bbe6-f86bd94206fe" providerId="ADAL" clId="{29D576B0-55CD-4CC9-8DC0-D7A10774DC02}" dt="2021-07-14T15:41:47.221" v="662" actId="14100"/>
          <ac:picMkLst>
            <pc:docMk/>
            <pc:sldMk cId="3881250892" sldId="467"/>
            <ac:picMk id="2" creationId="{138FB935-41A0-42A7-945C-D00D44BCB054}"/>
          </ac:picMkLst>
        </pc:picChg>
      </pc:sldChg>
      <pc:sldChg chg="addSp modSp add mod">
        <pc:chgData name="Nguyen Bui Trong Tin" userId="e8b171ad-d98b-49d5-bbe6-f86bd94206fe" providerId="ADAL" clId="{29D576B0-55CD-4CC9-8DC0-D7A10774DC02}" dt="2021-07-20T11:06:26.857" v="4018" actId="20577"/>
        <pc:sldMkLst>
          <pc:docMk/>
          <pc:sldMk cId="792096949" sldId="468"/>
        </pc:sldMkLst>
        <pc:spChg chg="mod">
          <ac:chgData name="Nguyen Bui Trong Tin" userId="e8b171ad-d98b-49d5-bbe6-f86bd94206fe" providerId="ADAL" clId="{29D576B0-55CD-4CC9-8DC0-D7A10774DC02}" dt="2021-07-20T11:06:26.857" v="4018" actId="20577"/>
          <ac:spMkLst>
            <pc:docMk/>
            <pc:sldMk cId="792096949" sldId="468"/>
            <ac:spMk id="3" creationId="{139D5992-74CA-4E5E-831D-1F8F99FB57FF}"/>
          </ac:spMkLst>
        </pc:spChg>
        <pc:picChg chg="add mod">
          <ac:chgData name="Nguyen Bui Trong Tin" userId="e8b171ad-d98b-49d5-bbe6-f86bd94206fe" providerId="ADAL" clId="{29D576B0-55CD-4CC9-8DC0-D7A10774DC02}" dt="2021-07-14T15:41:02.975" v="657" actId="1076"/>
          <ac:picMkLst>
            <pc:docMk/>
            <pc:sldMk cId="792096949" sldId="468"/>
            <ac:picMk id="2" creationId="{A4DCE305-BF52-4BA7-9513-0F7F7707636B}"/>
          </ac:picMkLst>
        </pc:picChg>
      </pc:sldChg>
      <pc:sldChg chg="addSp modSp add mod">
        <pc:chgData name="Nguyen Bui Trong Tin" userId="e8b171ad-d98b-49d5-bbe6-f86bd94206fe" providerId="ADAL" clId="{29D576B0-55CD-4CC9-8DC0-D7A10774DC02}" dt="2021-07-20T11:14:53.769" v="4308" actId="20577"/>
        <pc:sldMkLst>
          <pc:docMk/>
          <pc:sldMk cId="1026462169" sldId="469"/>
        </pc:sldMkLst>
        <pc:spChg chg="mod">
          <ac:chgData name="Nguyen Bui Trong Tin" userId="e8b171ad-d98b-49d5-bbe6-f86bd94206fe" providerId="ADAL" clId="{29D576B0-55CD-4CC9-8DC0-D7A10774DC02}" dt="2021-07-20T11:14:53.769" v="4308" actId="20577"/>
          <ac:spMkLst>
            <pc:docMk/>
            <pc:sldMk cId="1026462169" sldId="469"/>
            <ac:spMk id="3" creationId="{139D5992-74CA-4E5E-831D-1F8F99FB57FF}"/>
          </ac:spMkLst>
        </pc:spChg>
        <pc:picChg chg="add mod">
          <ac:chgData name="Nguyen Bui Trong Tin" userId="e8b171ad-d98b-49d5-bbe6-f86bd94206fe" providerId="ADAL" clId="{29D576B0-55CD-4CC9-8DC0-D7A10774DC02}" dt="2021-07-14T15:45:27.497" v="681" actId="14100"/>
          <ac:picMkLst>
            <pc:docMk/>
            <pc:sldMk cId="1026462169" sldId="469"/>
            <ac:picMk id="2" creationId="{548AF3CD-F356-4133-BECE-205AA3E098EA}"/>
          </ac:picMkLst>
        </pc:picChg>
      </pc:sldChg>
      <pc:sldChg chg="add del">
        <pc:chgData name="Nguyen Bui Trong Tin" userId="e8b171ad-d98b-49d5-bbe6-f86bd94206fe" providerId="ADAL" clId="{29D576B0-55CD-4CC9-8DC0-D7A10774DC02}" dt="2021-07-14T15:45:54.116" v="682" actId="47"/>
        <pc:sldMkLst>
          <pc:docMk/>
          <pc:sldMk cId="231279953" sldId="470"/>
        </pc:sldMkLst>
      </pc:sldChg>
      <pc:sldChg chg="modSp add mod ord">
        <pc:chgData name="Nguyen Bui Trong Tin" userId="e8b171ad-d98b-49d5-bbe6-f86bd94206fe" providerId="ADAL" clId="{29D576B0-55CD-4CC9-8DC0-D7A10774DC02}" dt="2021-07-14T15:46:21.787" v="703" actId="20577"/>
        <pc:sldMkLst>
          <pc:docMk/>
          <pc:sldMk cId="3580487758" sldId="470"/>
        </pc:sldMkLst>
        <pc:spChg chg="mod">
          <ac:chgData name="Nguyen Bui Trong Tin" userId="e8b171ad-d98b-49d5-bbe6-f86bd94206fe" providerId="ADAL" clId="{29D576B0-55CD-4CC9-8DC0-D7A10774DC02}" dt="2021-07-14T15:46:21.787" v="703" actId="20577"/>
          <ac:spMkLst>
            <pc:docMk/>
            <pc:sldMk cId="3580487758" sldId="470"/>
            <ac:spMk id="3" creationId="{139D5992-74CA-4E5E-831D-1F8F99FB57FF}"/>
          </ac:spMkLst>
        </pc:spChg>
      </pc:sldChg>
      <pc:sldChg chg="add del">
        <pc:chgData name="Nguyen Bui Trong Tin" userId="e8b171ad-d98b-49d5-bbe6-f86bd94206fe" providerId="ADAL" clId="{29D576B0-55CD-4CC9-8DC0-D7A10774DC02}" dt="2021-07-14T16:35:38.496" v="716" actId="47"/>
        <pc:sldMkLst>
          <pc:docMk/>
          <pc:sldMk cId="1771697750" sldId="471"/>
        </pc:sldMkLst>
      </pc:sldChg>
      <pc:sldChg chg="modSp add mod ord">
        <pc:chgData name="Nguyen Bui Trong Tin" userId="e8b171ad-d98b-49d5-bbe6-f86bd94206fe" providerId="ADAL" clId="{29D576B0-55CD-4CC9-8DC0-D7A10774DC02}" dt="2021-07-14T16:43:16.587" v="769" actId="20577"/>
        <pc:sldMkLst>
          <pc:docMk/>
          <pc:sldMk cId="2886120708" sldId="471"/>
        </pc:sldMkLst>
        <pc:spChg chg="mod">
          <ac:chgData name="Nguyen Bui Trong Tin" userId="e8b171ad-d98b-49d5-bbe6-f86bd94206fe" providerId="ADAL" clId="{29D576B0-55CD-4CC9-8DC0-D7A10774DC02}" dt="2021-07-14T16:43:16.587" v="769" actId="20577"/>
          <ac:spMkLst>
            <pc:docMk/>
            <pc:sldMk cId="2886120708" sldId="471"/>
            <ac:spMk id="3" creationId="{139D5992-74CA-4E5E-831D-1F8F99FB57FF}"/>
          </ac:spMkLst>
        </pc:spChg>
      </pc:sldChg>
      <pc:sldChg chg="add del">
        <pc:chgData name="Nguyen Bui Trong Tin" userId="e8b171ad-d98b-49d5-bbe6-f86bd94206fe" providerId="ADAL" clId="{29D576B0-55CD-4CC9-8DC0-D7A10774DC02}" dt="2021-07-14T16:35:38.496" v="716" actId="47"/>
        <pc:sldMkLst>
          <pc:docMk/>
          <pc:sldMk cId="2728638137" sldId="472"/>
        </pc:sldMkLst>
      </pc:sldChg>
      <pc:sldChg chg="addSp modSp add mod">
        <pc:chgData name="Nguyen Bui Trong Tin" userId="e8b171ad-d98b-49d5-bbe6-f86bd94206fe" providerId="ADAL" clId="{29D576B0-55CD-4CC9-8DC0-D7A10774DC02}" dt="2021-07-20T11:26:01.575" v="4361" actId="20577"/>
        <pc:sldMkLst>
          <pc:docMk/>
          <pc:sldMk cId="3038498279" sldId="472"/>
        </pc:sldMkLst>
        <pc:spChg chg="mod">
          <ac:chgData name="Nguyen Bui Trong Tin" userId="e8b171ad-d98b-49d5-bbe6-f86bd94206fe" providerId="ADAL" clId="{29D576B0-55CD-4CC9-8DC0-D7A10774DC02}" dt="2021-07-20T11:26:01.575" v="4361" actId="20577"/>
          <ac:spMkLst>
            <pc:docMk/>
            <pc:sldMk cId="3038498279" sldId="472"/>
            <ac:spMk id="3" creationId="{139D5992-74CA-4E5E-831D-1F8F99FB57FF}"/>
          </ac:spMkLst>
        </pc:spChg>
        <pc:picChg chg="add mod">
          <ac:chgData name="Nguyen Bui Trong Tin" userId="e8b171ad-d98b-49d5-bbe6-f86bd94206fe" providerId="ADAL" clId="{29D576B0-55CD-4CC9-8DC0-D7A10774DC02}" dt="2021-07-14T16:44:17.704" v="783" actId="1076"/>
          <ac:picMkLst>
            <pc:docMk/>
            <pc:sldMk cId="3038498279" sldId="472"/>
            <ac:picMk id="2" creationId="{F0E2BF93-8268-4E02-969B-0528BFA1BCF4}"/>
          </ac:picMkLst>
        </pc:picChg>
      </pc:sldChg>
      <pc:sldChg chg="addSp modSp add mod">
        <pc:chgData name="Nguyen Bui Trong Tin" userId="e8b171ad-d98b-49d5-bbe6-f86bd94206fe" providerId="ADAL" clId="{29D576B0-55CD-4CC9-8DC0-D7A10774DC02}" dt="2021-07-20T11:29:54.871" v="4362" actId="20577"/>
        <pc:sldMkLst>
          <pc:docMk/>
          <pc:sldMk cId="4102744358" sldId="473"/>
        </pc:sldMkLst>
        <pc:spChg chg="mod">
          <ac:chgData name="Nguyen Bui Trong Tin" userId="e8b171ad-d98b-49d5-bbe6-f86bd94206fe" providerId="ADAL" clId="{29D576B0-55CD-4CC9-8DC0-D7A10774DC02}" dt="2021-07-20T11:29:54.871" v="4362" actId="20577"/>
          <ac:spMkLst>
            <pc:docMk/>
            <pc:sldMk cId="4102744358" sldId="473"/>
            <ac:spMk id="3" creationId="{139D5992-74CA-4E5E-831D-1F8F99FB57FF}"/>
          </ac:spMkLst>
        </pc:spChg>
        <pc:picChg chg="add mod">
          <ac:chgData name="Nguyen Bui Trong Tin" userId="e8b171ad-d98b-49d5-bbe6-f86bd94206fe" providerId="ADAL" clId="{29D576B0-55CD-4CC9-8DC0-D7A10774DC02}" dt="2021-07-14T16:44:25.270" v="785" actId="1076"/>
          <ac:picMkLst>
            <pc:docMk/>
            <pc:sldMk cId="4102744358" sldId="473"/>
            <ac:picMk id="2" creationId="{A5D88B9B-B3AC-45D9-9D6F-00F476B61B93}"/>
          </ac:picMkLst>
        </pc:picChg>
      </pc:sldChg>
      <pc:sldChg chg="addSp modSp add mod">
        <pc:chgData name="Nguyen Bui Trong Tin" userId="e8b171ad-d98b-49d5-bbe6-f86bd94206fe" providerId="ADAL" clId="{29D576B0-55CD-4CC9-8DC0-D7A10774DC02}" dt="2021-07-20T11:30:10.942" v="4364" actId="20577"/>
        <pc:sldMkLst>
          <pc:docMk/>
          <pc:sldMk cId="1493386087" sldId="474"/>
        </pc:sldMkLst>
        <pc:spChg chg="mod">
          <ac:chgData name="Nguyen Bui Trong Tin" userId="e8b171ad-d98b-49d5-bbe6-f86bd94206fe" providerId="ADAL" clId="{29D576B0-55CD-4CC9-8DC0-D7A10774DC02}" dt="2021-07-20T11:30:10.942" v="4364" actId="20577"/>
          <ac:spMkLst>
            <pc:docMk/>
            <pc:sldMk cId="1493386087" sldId="474"/>
            <ac:spMk id="3" creationId="{139D5992-74CA-4E5E-831D-1F8F99FB57FF}"/>
          </ac:spMkLst>
        </pc:spChg>
        <pc:picChg chg="add mod">
          <ac:chgData name="Nguyen Bui Trong Tin" userId="e8b171ad-d98b-49d5-bbe6-f86bd94206fe" providerId="ADAL" clId="{29D576B0-55CD-4CC9-8DC0-D7A10774DC02}" dt="2021-07-14T16:44:35.284" v="787" actId="1076"/>
          <ac:picMkLst>
            <pc:docMk/>
            <pc:sldMk cId="1493386087" sldId="474"/>
            <ac:picMk id="2" creationId="{28162F20-776F-4281-94B8-55F0E10055F9}"/>
          </ac:picMkLst>
        </pc:picChg>
      </pc:sldChg>
      <pc:sldChg chg="addSp modSp add mod">
        <pc:chgData name="Nguyen Bui Trong Tin" userId="e8b171ad-d98b-49d5-bbe6-f86bd94206fe" providerId="ADAL" clId="{29D576B0-55CD-4CC9-8DC0-D7A10774DC02}" dt="2021-07-20T11:30:21.541" v="4365" actId="20577"/>
        <pc:sldMkLst>
          <pc:docMk/>
          <pc:sldMk cId="3183534830" sldId="475"/>
        </pc:sldMkLst>
        <pc:spChg chg="mod">
          <ac:chgData name="Nguyen Bui Trong Tin" userId="e8b171ad-d98b-49d5-bbe6-f86bd94206fe" providerId="ADAL" clId="{29D576B0-55CD-4CC9-8DC0-D7A10774DC02}" dt="2021-07-20T11:30:21.541" v="4365" actId="20577"/>
          <ac:spMkLst>
            <pc:docMk/>
            <pc:sldMk cId="3183534830" sldId="475"/>
            <ac:spMk id="3" creationId="{139D5992-74CA-4E5E-831D-1F8F99FB57FF}"/>
          </ac:spMkLst>
        </pc:spChg>
        <pc:picChg chg="add mod">
          <ac:chgData name="Nguyen Bui Trong Tin" userId="e8b171ad-d98b-49d5-bbe6-f86bd94206fe" providerId="ADAL" clId="{29D576B0-55CD-4CC9-8DC0-D7A10774DC02}" dt="2021-07-14T16:44:50.910" v="789" actId="1076"/>
          <ac:picMkLst>
            <pc:docMk/>
            <pc:sldMk cId="3183534830" sldId="475"/>
            <ac:picMk id="2" creationId="{C5099E8D-6988-4BF0-8A20-A4B5F8BD6CD4}"/>
          </ac:picMkLst>
        </pc:picChg>
      </pc:sldChg>
      <pc:sldChg chg="addSp modSp add mod">
        <pc:chgData name="Nguyen Bui Trong Tin" userId="e8b171ad-d98b-49d5-bbe6-f86bd94206fe" providerId="ADAL" clId="{29D576B0-55CD-4CC9-8DC0-D7A10774DC02}" dt="2021-07-20T11:30:36.819" v="4372" actId="20577"/>
        <pc:sldMkLst>
          <pc:docMk/>
          <pc:sldMk cId="2823992007" sldId="476"/>
        </pc:sldMkLst>
        <pc:spChg chg="mod">
          <ac:chgData name="Nguyen Bui Trong Tin" userId="e8b171ad-d98b-49d5-bbe6-f86bd94206fe" providerId="ADAL" clId="{29D576B0-55CD-4CC9-8DC0-D7A10774DC02}" dt="2021-07-20T11:30:36.819" v="4372" actId="20577"/>
          <ac:spMkLst>
            <pc:docMk/>
            <pc:sldMk cId="2823992007" sldId="476"/>
            <ac:spMk id="3" creationId="{139D5992-74CA-4E5E-831D-1F8F99FB57FF}"/>
          </ac:spMkLst>
        </pc:spChg>
        <pc:picChg chg="add mod">
          <ac:chgData name="Nguyen Bui Trong Tin" userId="e8b171ad-d98b-49d5-bbe6-f86bd94206fe" providerId="ADAL" clId="{29D576B0-55CD-4CC9-8DC0-D7A10774DC02}" dt="2021-07-14T16:45:12.430" v="792" actId="14100"/>
          <ac:picMkLst>
            <pc:docMk/>
            <pc:sldMk cId="2823992007" sldId="476"/>
            <ac:picMk id="2" creationId="{3EF6BC04-48D9-405F-8D93-9B8E1442E240}"/>
          </ac:picMkLst>
        </pc:picChg>
      </pc:sldChg>
      <pc:sldChg chg="addSp modSp add mod">
        <pc:chgData name="Nguyen Bui Trong Tin" userId="e8b171ad-d98b-49d5-bbe6-f86bd94206fe" providerId="ADAL" clId="{29D576B0-55CD-4CC9-8DC0-D7A10774DC02}" dt="2021-07-20T11:31:24.695" v="4373" actId="20577"/>
        <pc:sldMkLst>
          <pc:docMk/>
          <pc:sldMk cId="2706462380" sldId="477"/>
        </pc:sldMkLst>
        <pc:spChg chg="mod">
          <ac:chgData name="Nguyen Bui Trong Tin" userId="e8b171ad-d98b-49d5-bbe6-f86bd94206fe" providerId="ADAL" clId="{29D576B0-55CD-4CC9-8DC0-D7A10774DC02}" dt="2021-07-20T11:31:24.695" v="4373" actId="20577"/>
          <ac:spMkLst>
            <pc:docMk/>
            <pc:sldMk cId="2706462380" sldId="477"/>
            <ac:spMk id="3" creationId="{139D5992-74CA-4E5E-831D-1F8F99FB57FF}"/>
          </ac:spMkLst>
        </pc:spChg>
        <pc:picChg chg="add mod">
          <ac:chgData name="Nguyen Bui Trong Tin" userId="e8b171ad-d98b-49d5-bbe6-f86bd94206fe" providerId="ADAL" clId="{29D576B0-55CD-4CC9-8DC0-D7A10774DC02}" dt="2021-07-14T16:46:35.759" v="797" actId="1076"/>
          <ac:picMkLst>
            <pc:docMk/>
            <pc:sldMk cId="2706462380" sldId="477"/>
            <ac:picMk id="2" creationId="{0758D2E7-846F-4A8A-A336-9AA7AB1B5784}"/>
          </ac:picMkLst>
        </pc:picChg>
      </pc:sldChg>
      <pc:sldChg chg="addSp modSp add mod">
        <pc:chgData name="Nguyen Bui Trong Tin" userId="e8b171ad-d98b-49d5-bbe6-f86bd94206fe" providerId="ADAL" clId="{29D576B0-55CD-4CC9-8DC0-D7A10774DC02}" dt="2021-07-20T11:33:24.207" v="4374" actId="20577"/>
        <pc:sldMkLst>
          <pc:docMk/>
          <pc:sldMk cId="1855179523" sldId="478"/>
        </pc:sldMkLst>
        <pc:spChg chg="mod">
          <ac:chgData name="Nguyen Bui Trong Tin" userId="e8b171ad-d98b-49d5-bbe6-f86bd94206fe" providerId="ADAL" clId="{29D576B0-55CD-4CC9-8DC0-D7A10774DC02}" dt="2021-07-20T11:33:24.207" v="4374" actId="20577"/>
          <ac:spMkLst>
            <pc:docMk/>
            <pc:sldMk cId="1855179523" sldId="478"/>
            <ac:spMk id="3" creationId="{139D5992-74CA-4E5E-831D-1F8F99FB57FF}"/>
          </ac:spMkLst>
        </pc:spChg>
        <pc:picChg chg="add mod">
          <ac:chgData name="Nguyen Bui Trong Tin" userId="e8b171ad-d98b-49d5-bbe6-f86bd94206fe" providerId="ADAL" clId="{29D576B0-55CD-4CC9-8DC0-D7A10774DC02}" dt="2021-07-14T16:47:07.496" v="818" actId="1076"/>
          <ac:picMkLst>
            <pc:docMk/>
            <pc:sldMk cId="1855179523" sldId="478"/>
            <ac:picMk id="2" creationId="{F9610C7A-1225-4798-977A-31D83D37090C}"/>
          </ac:picMkLst>
        </pc:picChg>
      </pc:sldChg>
      <pc:sldChg chg="addSp modSp add mod">
        <pc:chgData name="Nguyen Bui Trong Tin" userId="e8b171ad-d98b-49d5-bbe6-f86bd94206fe" providerId="ADAL" clId="{29D576B0-55CD-4CC9-8DC0-D7A10774DC02}" dt="2021-07-20T11:34:00.514" v="4393" actId="20577"/>
        <pc:sldMkLst>
          <pc:docMk/>
          <pc:sldMk cId="151475156" sldId="479"/>
        </pc:sldMkLst>
        <pc:spChg chg="mod">
          <ac:chgData name="Nguyen Bui Trong Tin" userId="e8b171ad-d98b-49d5-bbe6-f86bd94206fe" providerId="ADAL" clId="{29D576B0-55CD-4CC9-8DC0-D7A10774DC02}" dt="2021-07-20T11:34:00.514" v="4393" actId="20577"/>
          <ac:spMkLst>
            <pc:docMk/>
            <pc:sldMk cId="151475156" sldId="479"/>
            <ac:spMk id="3" creationId="{139D5992-74CA-4E5E-831D-1F8F99FB57FF}"/>
          </ac:spMkLst>
        </pc:spChg>
        <pc:picChg chg="add mod">
          <ac:chgData name="Nguyen Bui Trong Tin" userId="e8b171ad-d98b-49d5-bbe6-f86bd94206fe" providerId="ADAL" clId="{29D576B0-55CD-4CC9-8DC0-D7A10774DC02}" dt="2021-07-14T16:47:15.193" v="820" actId="1076"/>
          <ac:picMkLst>
            <pc:docMk/>
            <pc:sldMk cId="151475156" sldId="479"/>
            <ac:picMk id="2" creationId="{64E9B395-83B0-450E-8A61-40D1D9BB96DF}"/>
          </ac:picMkLst>
        </pc:picChg>
        <pc:picChg chg="add mod">
          <ac:chgData name="Nguyen Bui Trong Tin" userId="e8b171ad-d98b-49d5-bbe6-f86bd94206fe" providerId="ADAL" clId="{29D576B0-55CD-4CC9-8DC0-D7A10774DC02}" dt="2021-07-14T16:47:26.739" v="824" actId="1076"/>
          <ac:picMkLst>
            <pc:docMk/>
            <pc:sldMk cId="151475156" sldId="479"/>
            <ac:picMk id="4" creationId="{DF7F9A6C-464C-4DFB-8340-7761731FA3DE}"/>
          </ac:picMkLst>
        </pc:picChg>
      </pc:sldChg>
      <pc:sldChg chg="addSp modSp add mod">
        <pc:chgData name="Nguyen Bui Trong Tin" userId="e8b171ad-d98b-49d5-bbe6-f86bd94206fe" providerId="ADAL" clId="{29D576B0-55CD-4CC9-8DC0-D7A10774DC02}" dt="2021-07-20T11:34:16.491" v="4411" actId="20577"/>
        <pc:sldMkLst>
          <pc:docMk/>
          <pc:sldMk cId="3824504270" sldId="480"/>
        </pc:sldMkLst>
        <pc:spChg chg="mod">
          <ac:chgData name="Nguyen Bui Trong Tin" userId="e8b171ad-d98b-49d5-bbe6-f86bd94206fe" providerId="ADAL" clId="{29D576B0-55CD-4CC9-8DC0-D7A10774DC02}" dt="2021-07-20T11:34:16.491" v="4411" actId="20577"/>
          <ac:spMkLst>
            <pc:docMk/>
            <pc:sldMk cId="3824504270" sldId="480"/>
            <ac:spMk id="3" creationId="{139D5992-74CA-4E5E-831D-1F8F99FB57FF}"/>
          </ac:spMkLst>
        </pc:spChg>
        <pc:picChg chg="add mod">
          <ac:chgData name="Nguyen Bui Trong Tin" userId="e8b171ad-d98b-49d5-bbe6-f86bd94206fe" providerId="ADAL" clId="{29D576B0-55CD-4CC9-8DC0-D7A10774DC02}" dt="2021-07-14T16:47:38.952" v="826" actId="1076"/>
          <ac:picMkLst>
            <pc:docMk/>
            <pc:sldMk cId="3824504270" sldId="480"/>
            <ac:picMk id="2" creationId="{0CA26966-F89C-4054-A510-BFCBE6D7E07C}"/>
          </ac:picMkLst>
        </pc:picChg>
      </pc:sldChg>
      <pc:sldChg chg="modSp add mod ord">
        <pc:chgData name="Nguyen Bui Trong Tin" userId="e8b171ad-d98b-49d5-bbe6-f86bd94206fe" providerId="ADAL" clId="{29D576B0-55CD-4CC9-8DC0-D7A10774DC02}" dt="2021-07-14T16:46:49.896" v="815" actId="20577"/>
        <pc:sldMkLst>
          <pc:docMk/>
          <pc:sldMk cId="3692580190" sldId="481"/>
        </pc:sldMkLst>
        <pc:spChg chg="mod">
          <ac:chgData name="Nguyen Bui Trong Tin" userId="e8b171ad-d98b-49d5-bbe6-f86bd94206fe" providerId="ADAL" clId="{29D576B0-55CD-4CC9-8DC0-D7A10774DC02}" dt="2021-07-14T16:46:49.896" v="815" actId="20577"/>
          <ac:spMkLst>
            <pc:docMk/>
            <pc:sldMk cId="3692580190" sldId="481"/>
            <ac:spMk id="3" creationId="{139D5992-74CA-4E5E-831D-1F8F99FB57FF}"/>
          </ac:spMkLst>
        </pc:spChg>
      </pc:sldChg>
      <pc:sldChg chg="addSp delSp modSp add mod">
        <pc:chgData name="Nguyen Bui Trong Tin" userId="e8b171ad-d98b-49d5-bbe6-f86bd94206fe" providerId="ADAL" clId="{29D576B0-55CD-4CC9-8DC0-D7A10774DC02}" dt="2021-07-20T11:34:23.915" v="4413" actId="20577"/>
        <pc:sldMkLst>
          <pc:docMk/>
          <pc:sldMk cId="710825997" sldId="482"/>
        </pc:sldMkLst>
        <pc:spChg chg="mod">
          <ac:chgData name="Nguyen Bui Trong Tin" userId="e8b171ad-d98b-49d5-bbe6-f86bd94206fe" providerId="ADAL" clId="{29D576B0-55CD-4CC9-8DC0-D7A10774DC02}" dt="2021-07-20T11:34:23.915" v="4413" actId="20577"/>
          <ac:spMkLst>
            <pc:docMk/>
            <pc:sldMk cId="710825997" sldId="482"/>
            <ac:spMk id="3" creationId="{139D5992-74CA-4E5E-831D-1F8F99FB57FF}"/>
          </ac:spMkLst>
        </pc:spChg>
        <pc:picChg chg="del">
          <ac:chgData name="Nguyen Bui Trong Tin" userId="e8b171ad-d98b-49d5-bbe6-f86bd94206fe" providerId="ADAL" clId="{29D576B0-55CD-4CC9-8DC0-D7A10774DC02}" dt="2021-07-14T16:48:52.220" v="833" actId="478"/>
          <ac:picMkLst>
            <pc:docMk/>
            <pc:sldMk cId="710825997" sldId="482"/>
            <ac:picMk id="2" creationId="{0CA26966-F89C-4054-A510-BFCBE6D7E07C}"/>
          </ac:picMkLst>
        </pc:picChg>
        <pc:picChg chg="add mod">
          <ac:chgData name="Nguyen Bui Trong Tin" userId="e8b171ad-d98b-49d5-bbe6-f86bd94206fe" providerId="ADAL" clId="{29D576B0-55CD-4CC9-8DC0-D7A10774DC02}" dt="2021-07-14T16:49:06.794" v="850" actId="1076"/>
          <ac:picMkLst>
            <pc:docMk/>
            <pc:sldMk cId="710825997" sldId="482"/>
            <ac:picMk id="4" creationId="{500E44FE-1AFB-4807-84D2-54A33A3B9A5F}"/>
          </ac:picMkLst>
        </pc:picChg>
        <pc:picChg chg="add mod">
          <ac:chgData name="Nguyen Bui Trong Tin" userId="e8b171ad-d98b-49d5-bbe6-f86bd94206fe" providerId="ADAL" clId="{29D576B0-55CD-4CC9-8DC0-D7A10774DC02}" dt="2021-07-14T16:49:11.778" v="852" actId="1076"/>
          <ac:picMkLst>
            <pc:docMk/>
            <pc:sldMk cId="710825997" sldId="482"/>
            <ac:picMk id="5" creationId="{0E11F11A-AFB4-4557-91E3-7F06C25F6BE7}"/>
          </ac:picMkLst>
        </pc:picChg>
      </pc:sldChg>
      <pc:sldChg chg="add del">
        <pc:chgData name="Nguyen Bui Trong Tin" userId="e8b171ad-d98b-49d5-bbe6-f86bd94206fe" providerId="ADAL" clId="{29D576B0-55CD-4CC9-8DC0-D7A10774DC02}" dt="2021-07-14T16:48:46.741" v="831" actId="47"/>
        <pc:sldMkLst>
          <pc:docMk/>
          <pc:sldMk cId="3787695105" sldId="482"/>
        </pc:sldMkLst>
      </pc:sldChg>
      <pc:sldChg chg="add del">
        <pc:chgData name="Nguyen Bui Trong Tin" userId="e8b171ad-d98b-49d5-bbe6-f86bd94206fe" providerId="ADAL" clId="{29D576B0-55CD-4CC9-8DC0-D7A10774DC02}" dt="2021-07-14T16:48:46.741" v="831" actId="47"/>
        <pc:sldMkLst>
          <pc:docMk/>
          <pc:sldMk cId="638866507" sldId="483"/>
        </pc:sldMkLst>
      </pc:sldChg>
      <pc:sldChg chg="addSp modSp add mod">
        <pc:chgData name="Nguyen Bui Trong Tin" userId="e8b171ad-d98b-49d5-bbe6-f86bd94206fe" providerId="ADAL" clId="{29D576B0-55CD-4CC9-8DC0-D7A10774DC02}" dt="2021-07-20T11:34:38.202" v="4420" actId="20577"/>
        <pc:sldMkLst>
          <pc:docMk/>
          <pc:sldMk cId="1297228847" sldId="483"/>
        </pc:sldMkLst>
        <pc:spChg chg="mod">
          <ac:chgData name="Nguyen Bui Trong Tin" userId="e8b171ad-d98b-49d5-bbe6-f86bd94206fe" providerId="ADAL" clId="{29D576B0-55CD-4CC9-8DC0-D7A10774DC02}" dt="2021-07-20T11:34:38.202" v="4420" actId="20577"/>
          <ac:spMkLst>
            <pc:docMk/>
            <pc:sldMk cId="1297228847" sldId="483"/>
            <ac:spMk id="3" creationId="{139D5992-74CA-4E5E-831D-1F8F99FB57FF}"/>
          </ac:spMkLst>
        </pc:spChg>
        <pc:picChg chg="add mod">
          <ac:chgData name="Nguyen Bui Trong Tin" userId="e8b171ad-d98b-49d5-bbe6-f86bd94206fe" providerId="ADAL" clId="{29D576B0-55CD-4CC9-8DC0-D7A10774DC02}" dt="2021-07-14T16:49:42.783" v="854" actId="1076"/>
          <ac:picMkLst>
            <pc:docMk/>
            <pc:sldMk cId="1297228847" sldId="483"/>
            <ac:picMk id="2" creationId="{F5EFEC20-5E9D-4FC9-AAE5-4CCCC26F5A5D}"/>
          </ac:picMkLst>
        </pc:picChg>
      </pc:sldChg>
      <pc:sldChg chg="addSp modSp add mod">
        <pc:chgData name="Nguyen Bui Trong Tin" userId="e8b171ad-d98b-49d5-bbe6-f86bd94206fe" providerId="ADAL" clId="{29D576B0-55CD-4CC9-8DC0-D7A10774DC02}" dt="2021-07-20T11:36:08.255" v="4422" actId="20577"/>
        <pc:sldMkLst>
          <pc:docMk/>
          <pc:sldMk cId="1335919228" sldId="484"/>
        </pc:sldMkLst>
        <pc:spChg chg="mod">
          <ac:chgData name="Nguyen Bui Trong Tin" userId="e8b171ad-d98b-49d5-bbe6-f86bd94206fe" providerId="ADAL" clId="{29D576B0-55CD-4CC9-8DC0-D7A10774DC02}" dt="2021-07-20T11:36:08.255" v="4422" actId="20577"/>
          <ac:spMkLst>
            <pc:docMk/>
            <pc:sldMk cId="1335919228" sldId="484"/>
            <ac:spMk id="3" creationId="{139D5992-74CA-4E5E-831D-1F8F99FB57FF}"/>
          </ac:spMkLst>
        </pc:spChg>
        <pc:picChg chg="add mod">
          <ac:chgData name="Nguyen Bui Trong Tin" userId="e8b171ad-d98b-49d5-bbe6-f86bd94206fe" providerId="ADAL" clId="{29D576B0-55CD-4CC9-8DC0-D7A10774DC02}" dt="2021-07-14T16:49:54.043" v="856" actId="1076"/>
          <ac:picMkLst>
            <pc:docMk/>
            <pc:sldMk cId="1335919228" sldId="484"/>
            <ac:picMk id="2" creationId="{903A3B0A-126F-4C8B-B90C-1BEAD6608F2C}"/>
          </ac:picMkLst>
        </pc:picChg>
      </pc:sldChg>
      <pc:sldChg chg="addSp modSp add del mod">
        <pc:chgData name="Nguyen Bui Trong Tin" userId="e8b171ad-d98b-49d5-bbe6-f86bd94206fe" providerId="ADAL" clId="{29D576B0-55CD-4CC9-8DC0-D7A10774DC02}" dt="2021-07-14T16:48:46.741" v="831" actId="47"/>
        <pc:sldMkLst>
          <pc:docMk/>
          <pc:sldMk cId="1934096462" sldId="484"/>
        </pc:sldMkLst>
        <pc:picChg chg="add mod">
          <ac:chgData name="Nguyen Bui Trong Tin" userId="e8b171ad-d98b-49d5-bbe6-f86bd94206fe" providerId="ADAL" clId="{29D576B0-55CD-4CC9-8DC0-D7A10774DC02}" dt="2021-07-14T16:47:53.282" v="828" actId="1076"/>
          <ac:picMkLst>
            <pc:docMk/>
            <pc:sldMk cId="1934096462" sldId="484"/>
            <ac:picMk id="2" creationId="{58FE4EEE-7E31-4129-8BFF-30B24509D6AC}"/>
          </ac:picMkLst>
        </pc:picChg>
      </pc:sldChg>
      <pc:sldChg chg="addSp modSp add mod">
        <pc:chgData name="Nguyen Bui Trong Tin" userId="e8b171ad-d98b-49d5-bbe6-f86bd94206fe" providerId="ADAL" clId="{29D576B0-55CD-4CC9-8DC0-D7A10774DC02}" dt="2021-07-20T11:36:23.811" v="4423" actId="20577"/>
        <pc:sldMkLst>
          <pc:docMk/>
          <pc:sldMk cId="1692223533" sldId="485"/>
        </pc:sldMkLst>
        <pc:spChg chg="mod">
          <ac:chgData name="Nguyen Bui Trong Tin" userId="e8b171ad-d98b-49d5-bbe6-f86bd94206fe" providerId="ADAL" clId="{29D576B0-55CD-4CC9-8DC0-D7A10774DC02}" dt="2021-07-20T11:36:23.811" v="4423" actId="20577"/>
          <ac:spMkLst>
            <pc:docMk/>
            <pc:sldMk cId="1692223533" sldId="485"/>
            <ac:spMk id="3" creationId="{139D5992-74CA-4E5E-831D-1F8F99FB57FF}"/>
          </ac:spMkLst>
        </pc:spChg>
        <pc:picChg chg="add mod">
          <ac:chgData name="Nguyen Bui Trong Tin" userId="e8b171ad-d98b-49d5-bbe6-f86bd94206fe" providerId="ADAL" clId="{29D576B0-55CD-4CC9-8DC0-D7A10774DC02}" dt="2021-07-14T16:50:22.579" v="858" actId="1076"/>
          <ac:picMkLst>
            <pc:docMk/>
            <pc:sldMk cId="1692223533" sldId="485"/>
            <ac:picMk id="2" creationId="{608013B6-10D2-4418-AC83-81ECC21BF393}"/>
          </ac:picMkLst>
        </pc:picChg>
      </pc:sldChg>
      <pc:sldChg chg="add del">
        <pc:chgData name="Nguyen Bui Trong Tin" userId="e8b171ad-d98b-49d5-bbe6-f86bd94206fe" providerId="ADAL" clId="{29D576B0-55CD-4CC9-8DC0-D7A10774DC02}" dt="2021-07-14T16:48:46.741" v="831" actId="47"/>
        <pc:sldMkLst>
          <pc:docMk/>
          <pc:sldMk cId="3254678144" sldId="485"/>
        </pc:sldMkLst>
      </pc:sldChg>
      <pc:sldChg chg="addSp modSp add mod">
        <pc:chgData name="Nguyen Bui Trong Tin" userId="e8b171ad-d98b-49d5-bbe6-f86bd94206fe" providerId="ADAL" clId="{29D576B0-55CD-4CC9-8DC0-D7A10774DC02}" dt="2021-07-20T11:37:36.908" v="4425" actId="20577"/>
        <pc:sldMkLst>
          <pc:docMk/>
          <pc:sldMk cId="1302581505" sldId="486"/>
        </pc:sldMkLst>
        <pc:spChg chg="mod">
          <ac:chgData name="Nguyen Bui Trong Tin" userId="e8b171ad-d98b-49d5-bbe6-f86bd94206fe" providerId="ADAL" clId="{29D576B0-55CD-4CC9-8DC0-D7A10774DC02}" dt="2021-07-20T11:37:36.908" v="4425" actId="20577"/>
          <ac:spMkLst>
            <pc:docMk/>
            <pc:sldMk cId="1302581505" sldId="486"/>
            <ac:spMk id="3" creationId="{139D5992-74CA-4E5E-831D-1F8F99FB57FF}"/>
          </ac:spMkLst>
        </pc:spChg>
        <pc:picChg chg="add mod">
          <ac:chgData name="Nguyen Bui Trong Tin" userId="e8b171ad-d98b-49d5-bbe6-f86bd94206fe" providerId="ADAL" clId="{29D576B0-55CD-4CC9-8DC0-D7A10774DC02}" dt="2021-07-14T16:50:52.503" v="865" actId="1035"/>
          <ac:picMkLst>
            <pc:docMk/>
            <pc:sldMk cId="1302581505" sldId="486"/>
            <ac:picMk id="2" creationId="{17043238-CA43-4EE3-9242-2966230DAAE3}"/>
          </ac:picMkLst>
        </pc:picChg>
      </pc:sldChg>
      <pc:sldChg chg="add del">
        <pc:chgData name="Nguyen Bui Trong Tin" userId="e8b171ad-d98b-49d5-bbe6-f86bd94206fe" providerId="ADAL" clId="{29D576B0-55CD-4CC9-8DC0-D7A10774DC02}" dt="2021-07-14T16:48:46.741" v="831" actId="47"/>
        <pc:sldMkLst>
          <pc:docMk/>
          <pc:sldMk cId="2299056387" sldId="486"/>
        </pc:sldMkLst>
      </pc:sldChg>
      <pc:sldChg chg="add del">
        <pc:chgData name="Nguyen Bui Trong Tin" userId="e8b171ad-d98b-49d5-bbe6-f86bd94206fe" providerId="ADAL" clId="{29D576B0-55CD-4CC9-8DC0-D7A10774DC02}" dt="2021-07-14T16:48:46.741" v="831" actId="47"/>
        <pc:sldMkLst>
          <pc:docMk/>
          <pc:sldMk cId="3330929912" sldId="487"/>
        </pc:sldMkLst>
      </pc:sldChg>
      <pc:sldChg chg="addSp modSp add mod">
        <pc:chgData name="Nguyen Bui Trong Tin" userId="e8b171ad-d98b-49d5-bbe6-f86bd94206fe" providerId="ADAL" clId="{29D576B0-55CD-4CC9-8DC0-D7A10774DC02}" dt="2021-07-22T06:59:06.681" v="4525" actId="20577"/>
        <pc:sldMkLst>
          <pc:docMk/>
          <pc:sldMk cId="3811198150" sldId="487"/>
        </pc:sldMkLst>
        <pc:spChg chg="mod">
          <ac:chgData name="Nguyen Bui Trong Tin" userId="e8b171ad-d98b-49d5-bbe6-f86bd94206fe" providerId="ADAL" clId="{29D576B0-55CD-4CC9-8DC0-D7A10774DC02}" dt="2021-07-22T06:59:06.681" v="4525" actId="20577"/>
          <ac:spMkLst>
            <pc:docMk/>
            <pc:sldMk cId="3811198150" sldId="487"/>
            <ac:spMk id="3" creationId="{139D5992-74CA-4E5E-831D-1F8F99FB57FF}"/>
          </ac:spMkLst>
        </pc:spChg>
        <pc:picChg chg="add mod">
          <ac:chgData name="Nguyen Bui Trong Tin" userId="e8b171ad-d98b-49d5-bbe6-f86bd94206fe" providerId="ADAL" clId="{29D576B0-55CD-4CC9-8DC0-D7A10774DC02}" dt="2021-07-14T16:51:45.800" v="876" actId="1076"/>
          <ac:picMkLst>
            <pc:docMk/>
            <pc:sldMk cId="3811198150" sldId="487"/>
            <ac:picMk id="2" creationId="{D34031B8-E351-43AE-859D-D4EE9011A6EA}"/>
          </ac:picMkLst>
        </pc:picChg>
      </pc:sldChg>
      <pc:sldChg chg="add del">
        <pc:chgData name="Nguyen Bui Trong Tin" userId="e8b171ad-d98b-49d5-bbe6-f86bd94206fe" providerId="ADAL" clId="{29D576B0-55CD-4CC9-8DC0-D7A10774DC02}" dt="2021-07-14T16:48:46.741" v="831" actId="47"/>
        <pc:sldMkLst>
          <pc:docMk/>
          <pc:sldMk cId="2504228774" sldId="488"/>
        </pc:sldMkLst>
      </pc:sldChg>
      <pc:sldChg chg="addSp modSp add mod">
        <pc:chgData name="Nguyen Bui Trong Tin" userId="e8b171ad-d98b-49d5-bbe6-f86bd94206fe" providerId="ADAL" clId="{29D576B0-55CD-4CC9-8DC0-D7A10774DC02}" dt="2021-07-22T06:59:53.959" v="4533" actId="20577"/>
        <pc:sldMkLst>
          <pc:docMk/>
          <pc:sldMk cId="3641923644" sldId="488"/>
        </pc:sldMkLst>
        <pc:spChg chg="mod">
          <ac:chgData name="Nguyen Bui Trong Tin" userId="e8b171ad-d98b-49d5-bbe6-f86bd94206fe" providerId="ADAL" clId="{29D576B0-55CD-4CC9-8DC0-D7A10774DC02}" dt="2021-07-22T06:59:53.959" v="4533" actId="20577"/>
          <ac:spMkLst>
            <pc:docMk/>
            <pc:sldMk cId="3641923644" sldId="488"/>
            <ac:spMk id="3" creationId="{139D5992-74CA-4E5E-831D-1F8F99FB57FF}"/>
          </ac:spMkLst>
        </pc:spChg>
        <pc:picChg chg="add mod">
          <ac:chgData name="Nguyen Bui Trong Tin" userId="e8b171ad-d98b-49d5-bbe6-f86bd94206fe" providerId="ADAL" clId="{29D576B0-55CD-4CC9-8DC0-D7A10774DC02}" dt="2021-07-14T16:51:55.301" v="878" actId="1076"/>
          <ac:picMkLst>
            <pc:docMk/>
            <pc:sldMk cId="3641923644" sldId="488"/>
            <ac:picMk id="2" creationId="{AF8E9725-0FA1-4DE2-8207-277DC0E2AFB8}"/>
          </ac:picMkLst>
        </pc:picChg>
      </pc:sldChg>
      <pc:sldChg chg="add del">
        <pc:chgData name="Nguyen Bui Trong Tin" userId="e8b171ad-d98b-49d5-bbe6-f86bd94206fe" providerId="ADAL" clId="{29D576B0-55CD-4CC9-8DC0-D7A10774DC02}" dt="2021-07-14T16:48:46.741" v="831" actId="47"/>
        <pc:sldMkLst>
          <pc:docMk/>
          <pc:sldMk cId="936809997" sldId="489"/>
        </pc:sldMkLst>
      </pc:sldChg>
      <pc:sldChg chg="addSp modSp add mod">
        <pc:chgData name="Nguyen Bui Trong Tin" userId="e8b171ad-d98b-49d5-bbe6-f86bd94206fe" providerId="ADAL" clId="{29D576B0-55CD-4CC9-8DC0-D7A10774DC02}" dt="2021-07-22T07:01:29.771" v="4539" actId="20577"/>
        <pc:sldMkLst>
          <pc:docMk/>
          <pc:sldMk cId="2927605891" sldId="489"/>
        </pc:sldMkLst>
        <pc:spChg chg="mod">
          <ac:chgData name="Nguyen Bui Trong Tin" userId="e8b171ad-d98b-49d5-bbe6-f86bd94206fe" providerId="ADAL" clId="{29D576B0-55CD-4CC9-8DC0-D7A10774DC02}" dt="2021-07-22T07:01:29.771" v="4539" actId="20577"/>
          <ac:spMkLst>
            <pc:docMk/>
            <pc:sldMk cId="2927605891" sldId="489"/>
            <ac:spMk id="3" creationId="{139D5992-74CA-4E5E-831D-1F8F99FB57FF}"/>
          </ac:spMkLst>
        </pc:spChg>
        <pc:picChg chg="add mod">
          <ac:chgData name="Nguyen Bui Trong Tin" userId="e8b171ad-d98b-49d5-bbe6-f86bd94206fe" providerId="ADAL" clId="{29D576B0-55CD-4CC9-8DC0-D7A10774DC02}" dt="2021-07-14T16:52:04.897" v="880" actId="1076"/>
          <ac:picMkLst>
            <pc:docMk/>
            <pc:sldMk cId="2927605891" sldId="489"/>
            <ac:picMk id="2" creationId="{7589E522-26E4-40B9-AED7-9AF7D0E6D74A}"/>
          </ac:picMkLst>
        </pc:picChg>
      </pc:sldChg>
      <pc:sldChg chg="addSp modSp add mod">
        <pc:chgData name="Nguyen Bui Trong Tin" userId="e8b171ad-d98b-49d5-bbe6-f86bd94206fe" providerId="ADAL" clId="{29D576B0-55CD-4CC9-8DC0-D7A10774DC02}" dt="2021-07-22T07:01:45.088" v="4540" actId="20577"/>
        <pc:sldMkLst>
          <pc:docMk/>
          <pc:sldMk cId="2017616276" sldId="490"/>
        </pc:sldMkLst>
        <pc:spChg chg="mod">
          <ac:chgData name="Nguyen Bui Trong Tin" userId="e8b171ad-d98b-49d5-bbe6-f86bd94206fe" providerId="ADAL" clId="{29D576B0-55CD-4CC9-8DC0-D7A10774DC02}" dt="2021-07-22T07:01:45.088" v="4540" actId="20577"/>
          <ac:spMkLst>
            <pc:docMk/>
            <pc:sldMk cId="2017616276" sldId="490"/>
            <ac:spMk id="3" creationId="{139D5992-74CA-4E5E-831D-1F8F99FB57FF}"/>
          </ac:spMkLst>
        </pc:spChg>
        <pc:picChg chg="add mod">
          <ac:chgData name="Nguyen Bui Trong Tin" userId="e8b171ad-d98b-49d5-bbe6-f86bd94206fe" providerId="ADAL" clId="{29D576B0-55CD-4CC9-8DC0-D7A10774DC02}" dt="2021-07-14T16:52:25.458" v="882" actId="1076"/>
          <ac:picMkLst>
            <pc:docMk/>
            <pc:sldMk cId="2017616276" sldId="490"/>
            <ac:picMk id="2" creationId="{6E47BDD7-FCA9-4311-8745-325A145699E9}"/>
          </ac:picMkLst>
        </pc:picChg>
      </pc:sldChg>
      <pc:sldChg chg="add del">
        <pc:chgData name="Nguyen Bui Trong Tin" userId="e8b171ad-d98b-49d5-bbe6-f86bd94206fe" providerId="ADAL" clId="{29D576B0-55CD-4CC9-8DC0-D7A10774DC02}" dt="2021-07-14T16:48:46.741" v="831" actId="47"/>
        <pc:sldMkLst>
          <pc:docMk/>
          <pc:sldMk cId="3150931843" sldId="490"/>
        </pc:sldMkLst>
      </pc:sldChg>
      <pc:sldChg chg="addSp modSp add mod">
        <pc:chgData name="Nguyen Bui Trong Tin" userId="e8b171ad-d98b-49d5-bbe6-f86bd94206fe" providerId="ADAL" clId="{29D576B0-55CD-4CC9-8DC0-D7A10774DC02}" dt="2021-07-22T07:02:42.887" v="4541" actId="20577"/>
        <pc:sldMkLst>
          <pc:docMk/>
          <pc:sldMk cId="3548467862" sldId="491"/>
        </pc:sldMkLst>
        <pc:spChg chg="mod">
          <ac:chgData name="Nguyen Bui Trong Tin" userId="e8b171ad-d98b-49d5-bbe6-f86bd94206fe" providerId="ADAL" clId="{29D576B0-55CD-4CC9-8DC0-D7A10774DC02}" dt="2021-07-22T07:02:42.887" v="4541" actId="20577"/>
          <ac:spMkLst>
            <pc:docMk/>
            <pc:sldMk cId="3548467862" sldId="491"/>
            <ac:spMk id="3" creationId="{139D5992-74CA-4E5E-831D-1F8F99FB57FF}"/>
          </ac:spMkLst>
        </pc:spChg>
        <pc:picChg chg="add mod">
          <ac:chgData name="Nguyen Bui Trong Tin" userId="e8b171ad-d98b-49d5-bbe6-f86bd94206fe" providerId="ADAL" clId="{29D576B0-55CD-4CC9-8DC0-D7A10774DC02}" dt="2021-07-14T16:52:43.207" v="885" actId="14100"/>
          <ac:picMkLst>
            <pc:docMk/>
            <pc:sldMk cId="3548467862" sldId="491"/>
            <ac:picMk id="2" creationId="{8A6E1220-37C0-4BA7-AA47-5C0550631F57}"/>
          </ac:picMkLst>
        </pc:picChg>
      </pc:sldChg>
      <pc:sldChg chg="addSp modSp add mod">
        <pc:chgData name="Nguyen Bui Trong Tin" userId="e8b171ad-d98b-49d5-bbe6-f86bd94206fe" providerId="ADAL" clId="{29D576B0-55CD-4CC9-8DC0-D7A10774DC02}" dt="2021-07-22T07:03:27.294" v="4543" actId="20577"/>
        <pc:sldMkLst>
          <pc:docMk/>
          <pc:sldMk cId="3009915079" sldId="492"/>
        </pc:sldMkLst>
        <pc:spChg chg="mod">
          <ac:chgData name="Nguyen Bui Trong Tin" userId="e8b171ad-d98b-49d5-bbe6-f86bd94206fe" providerId="ADAL" clId="{29D576B0-55CD-4CC9-8DC0-D7A10774DC02}" dt="2021-07-22T07:03:27.294" v="4543" actId="20577"/>
          <ac:spMkLst>
            <pc:docMk/>
            <pc:sldMk cId="3009915079" sldId="492"/>
            <ac:spMk id="3" creationId="{139D5992-74CA-4E5E-831D-1F8F99FB57FF}"/>
          </ac:spMkLst>
        </pc:spChg>
        <pc:picChg chg="add mod">
          <ac:chgData name="Nguyen Bui Trong Tin" userId="e8b171ad-d98b-49d5-bbe6-f86bd94206fe" providerId="ADAL" clId="{29D576B0-55CD-4CC9-8DC0-D7A10774DC02}" dt="2021-07-14T16:52:56.160" v="887" actId="1076"/>
          <ac:picMkLst>
            <pc:docMk/>
            <pc:sldMk cId="3009915079" sldId="492"/>
            <ac:picMk id="2" creationId="{C51B3D39-8DFF-4509-8228-26C39587F768}"/>
          </ac:picMkLst>
        </pc:picChg>
      </pc:sldChg>
      <pc:sldChg chg="addSp modSp add mod">
        <pc:chgData name="Nguyen Bui Trong Tin" userId="e8b171ad-d98b-49d5-bbe6-f86bd94206fe" providerId="ADAL" clId="{29D576B0-55CD-4CC9-8DC0-D7A10774DC02}" dt="2021-07-22T07:03:38.440" v="4545" actId="20577"/>
        <pc:sldMkLst>
          <pc:docMk/>
          <pc:sldMk cId="793696134" sldId="493"/>
        </pc:sldMkLst>
        <pc:spChg chg="mod">
          <ac:chgData name="Nguyen Bui Trong Tin" userId="e8b171ad-d98b-49d5-bbe6-f86bd94206fe" providerId="ADAL" clId="{29D576B0-55CD-4CC9-8DC0-D7A10774DC02}" dt="2021-07-22T07:03:38.440" v="4545" actId="20577"/>
          <ac:spMkLst>
            <pc:docMk/>
            <pc:sldMk cId="793696134" sldId="493"/>
            <ac:spMk id="3" creationId="{139D5992-74CA-4E5E-831D-1F8F99FB57FF}"/>
          </ac:spMkLst>
        </pc:spChg>
        <pc:picChg chg="add mod">
          <ac:chgData name="Nguyen Bui Trong Tin" userId="e8b171ad-d98b-49d5-bbe6-f86bd94206fe" providerId="ADAL" clId="{29D576B0-55CD-4CC9-8DC0-D7A10774DC02}" dt="2021-07-14T16:53:12.055" v="889" actId="1076"/>
          <ac:picMkLst>
            <pc:docMk/>
            <pc:sldMk cId="793696134" sldId="493"/>
            <ac:picMk id="2" creationId="{DAD5B8F2-8474-4B4B-A442-C6B222798100}"/>
          </ac:picMkLst>
        </pc:picChg>
      </pc:sldChg>
      <pc:sldChg chg="addSp modSp add mod">
        <pc:chgData name="Nguyen Bui Trong Tin" userId="e8b171ad-d98b-49d5-bbe6-f86bd94206fe" providerId="ADAL" clId="{29D576B0-55CD-4CC9-8DC0-D7A10774DC02}" dt="2021-07-22T07:03:50.569" v="4547" actId="20577"/>
        <pc:sldMkLst>
          <pc:docMk/>
          <pc:sldMk cId="441826931" sldId="494"/>
        </pc:sldMkLst>
        <pc:spChg chg="mod">
          <ac:chgData name="Nguyen Bui Trong Tin" userId="e8b171ad-d98b-49d5-bbe6-f86bd94206fe" providerId="ADAL" clId="{29D576B0-55CD-4CC9-8DC0-D7A10774DC02}" dt="2021-07-22T07:03:50.569" v="4547" actId="20577"/>
          <ac:spMkLst>
            <pc:docMk/>
            <pc:sldMk cId="441826931" sldId="494"/>
            <ac:spMk id="3" creationId="{139D5992-74CA-4E5E-831D-1F8F99FB57FF}"/>
          </ac:spMkLst>
        </pc:spChg>
        <pc:picChg chg="add mod">
          <ac:chgData name="Nguyen Bui Trong Tin" userId="e8b171ad-d98b-49d5-bbe6-f86bd94206fe" providerId="ADAL" clId="{29D576B0-55CD-4CC9-8DC0-D7A10774DC02}" dt="2021-07-14T16:54:20.331" v="895" actId="1036"/>
          <ac:picMkLst>
            <pc:docMk/>
            <pc:sldMk cId="441826931" sldId="494"/>
            <ac:picMk id="2" creationId="{CD4EDB41-4293-4255-A2CA-DE9BB4CD4468}"/>
          </ac:picMkLst>
        </pc:picChg>
      </pc:sldChg>
      <pc:sldChg chg="addSp modSp add mod">
        <pc:chgData name="Nguyen Bui Trong Tin" userId="e8b171ad-d98b-49d5-bbe6-f86bd94206fe" providerId="ADAL" clId="{29D576B0-55CD-4CC9-8DC0-D7A10774DC02}" dt="2021-07-22T07:04:07.866" v="4550" actId="20577"/>
        <pc:sldMkLst>
          <pc:docMk/>
          <pc:sldMk cId="2625430698" sldId="495"/>
        </pc:sldMkLst>
        <pc:spChg chg="mod">
          <ac:chgData name="Nguyen Bui Trong Tin" userId="e8b171ad-d98b-49d5-bbe6-f86bd94206fe" providerId="ADAL" clId="{29D576B0-55CD-4CC9-8DC0-D7A10774DC02}" dt="2021-07-22T07:04:07.866" v="4550" actId="20577"/>
          <ac:spMkLst>
            <pc:docMk/>
            <pc:sldMk cId="2625430698" sldId="495"/>
            <ac:spMk id="3" creationId="{139D5992-74CA-4E5E-831D-1F8F99FB57FF}"/>
          </ac:spMkLst>
        </pc:spChg>
        <pc:picChg chg="add mod">
          <ac:chgData name="Nguyen Bui Trong Tin" userId="e8b171ad-d98b-49d5-bbe6-f86bd94206fe" providerId="ADAL" clId="{29D576B0-55CD-4CC9-8DC0-D7A10774DC02}" dt="2021-07-14T16:55:11.770" v="917" actId="1076"/>
          <ac:picMkLst>
            <pc:docMk/>
            <pc:sldMk cId="2625430698" sldId="495"/>
            <ac:picMk id="2" creationId="{A7BA2A91-05EE-4DBB-AF42-7F9AD0E6BF51}"/>
          </ac:picMkLst>
        </pc:picChg>
        <pc:picChg chg="add mod">
          <ac:chgData name="Nguyen Bui Trong Tin" userId="e8b171ad-d98b-49d5-bbe6-f86bd94206fe" providerId="ADAL" clId="{29D576B0-55CD-4CC9-8DC0-D7A10774DC02}" dt="2021-07-14T16:55:21.352" v="920" actId="1076"/>
          <ac:picMkLst>
            <pc:docMk/>
            <pc:sldMk cId="2625430698" sldId="495"/>
            <ac:picMk id="4" creationId="{F162506E-F8EC-4393-9605-EEC36ED69EE5}"/>
          </ac:picMkLst>
        </pc:picChg>
      </pc:sldChg>
      <pc:sldChg chg="addSp modSp add mod">
        <pc:chgData name="Nguyen Bui Trong Tin" userId="e8b171ad-d98b-49d5-bbe6-f86bd94206fe" providerId="ADAL" clId="{29D576B0-55CD-4CC9-8DC0-D7A10774DC02}" dt="2021-07-22T07:04:26.605" v="4560" actId="20577"/>
        <pc:sldMkLst>
          <pc:docMk/>
          <pc:sldMk cId="3682737164" sldId="496"/>
        </pc:sldMkLst>
        <pc:spChg chg="mod">
          <ac:chgData name="Nguyen Bui Trong Tin" userId="e8b171ad-d98b-49d5-bbe6-f86bd94206fe" providerId="ADAL" clId="{29D576B0-55CD-4CC9-8DC0-D7A10774DC02}" dt="2021-07-22T07:04:26.605" v="4560" actId="20577"/>
          <ac:spMkLst>
            <pc:docMk/>
            <pc:sldMk cId="3682737164" sldId="496"/>
            <ac:spMk id="3" creationId="{139D5992-74CA-4E5E-831D-1F8F99FB57FF}"/>
          </ac:spMkLst>
        </pc:spChg>
        <pc:picChg chg="add mod">
          <ac:chgData name="Nguyen Bui Trong Tin" userId="e8b171ad-d98b-49d5-bbe6-f86bd94206fe" providerId="ADAL" clId="{29D576B0-55CD-4CC9-8DC0-D7A10774DC02}" dt="2021-07-14T16:55:31.579" v="922" actId="1076"/>
          <ac:picMkLst>
            <pc:docMk/>
            <pc:sldMk cId="3682737164" sldId="496"/>
            <ac:picMk id="2" creationId="{7857A5A5-5148-4E1A-9329-B5E467BC30ED}"/>
          </ac:picMkLst>
        </pc:picChg>
        <pc:picChg chg="add mod">
          <ac:chgData name="Nguyen Bui Trong Tin" userId="e8b171ad-d98b-49d5-bbe6-f86bd94206fe" providerId="ADAL" clId="{29D576B0-55CD-4CC9-8DC0-D7A10774DC02}" dt="2021-07-14T16:55:40.476" v="924" actId="1076"/>
          <ac:picMkLst>
            <pc:docMk/>
            <pc:sldMk cId="3682737164" sldId="496"/>
            <ac:picMk id="4" creationId="{AF5A9E76-14E5-48F9-A254-13862CFC7C28}"/>
          </ac:picMkLst>
        </pc:picChg>
      </pc:sldChg>
      <pc:sldChg chg="addSp modSp add mod">
        <pc:chgData name="Nguyen Bui Trong Tin" userId="e8b171ad-d98b-49d5-bbe6-f86bd94206fe" providerId="ADAL" clId="{29D576B0-55CD-4CC9-8DC0-D7A10774DC02}" dt="2021-07-22T07:04:39.511" v="4561" actId="20577"/>
        <pc:sldMkLst>
          <pc:docMk/>
          <pc:sldMk cId="2134079154" sldId="497"/>
        </pc:sldMkLst>
        <pc:spChg chg="mod">
          <ac:chgData name="Nguyen Bui Trong Tin" userId="e8b171ad-d98b-49d5-bbe6-f86bd94206fe" providerId="ADAL" clId="{29D576B0-55CD-4CC9-8DC0-D7A10774DC02}" dt="2021-07-22T07:04:39.511" v="4561" actId="20577"/>
          <ac:spMkLst>
            <pc:docMk/>
            <pc:sldMk cId="2134079154" sldId="497"/>
            <ac:spMk id="3" creationId="{139D5992-74CA-4E5E-831D-1F8F99FB57FF}"/>
          </ac:spMkLst>
        </pc:spChg>
        <pc:picChg chg="add mod">
          <ac:chgData name="Nguyen Bui Trong Tin" userId="e8b171ad-d98b-49d5-bbe6-f86bd94206fe" providerId="ADAL" clId="{29D576B0-55CD-4CC9-8DC0-D7A10774DC02}" dt="2021-07-14T16:56:16.885" v="929" actId="1036"/>
          <ac:picMkLst>
            <pc:docMk/>
            <pc:sldMk cId="2134079154" sldId="497"/>
            <ac:picMk id="2" creationId="{53C79ABD-602A-4BB1-A10C-DE36A6DBF8BF}"/>
          </ac:picMkLst>
        </pc:picChg>
      </pc:sldChg>
      <pc:sldChg chg="modSp add mod ord">
        <pc:chgData name="Nguyen Bui Trong Tin" userId="e8b171ad-d98b-49d5-bbe6-f86bd94206fe" providerId="ADAL" clId="{29D576B0-55CD-4CC9-8DC0-D7A10774DC02}" dt="2021-07-20T11:43:43.610" v="4426" actId="20577"/>
        <pc:sldMkLst>
          <pc:docMk/>
          <pc:sldMk cId="1799076976" sldId="498"/>
        </pc:sldMkLst>
        <pc:spChg chg="mod">
          <ac:chgData name="Nguyen Bui Trong Tin" userId="e8b171ad-d98b-49d5-bbe6-f86bd94206fe" providerId="ADAL" clId="{29D576B0-55CD-4CC9-8DC0-D7A10774DC02}" dt="2021-07-20T11:43:43.610" v="4426" actId="20577"/>
          <ac:spMkLst>
            <pc:docMk/>
            <pc:sldMk cId="1799076976" sldId="498"/>
            <ac:spMk id="3" creationId="{139D5992-74CA-4E5E-831D-1F8F99FB57FF}"/>
          </ac:spMkLst>
        </pc:spChg>
      </pc:sldChg>
      <pc:sldChg chg="addSp modSp add mod">
        <pc:chgData name="Nguyen Bui Trong Tin" userId="e8b171ad-d98b-49d5-bbe6-f86bd94206fe" providerId="ADAL" clId="{29D576B0-55CD-4CC9-8DC0-D7A10774DC02}" dt="2021-07-22T07:05:41.573" v="4562" actId="20577"/>
        <pc:sldMkLst>
          <pc:docMk/>
          <pc:sldMk cId="2257534206" sldId="499"/>
        </pc:sldMkLst>
        <pc:spChg chg="mod">
          <ac:chgData name="Nguyen Bui Trong Tin" userId="e8b171ad-d98b-49d5-bbe6-f86bd94206fe" providerId="ADAL" clId="{29D576B0-55CD-4CC9-8DC0-D7A10774DC02}" dt="2021-07-22T07:05:41.573" v="4562" actId="20577"/>
          <ac:spMkLst>
            <pc:docMk/>
            <pc:sldMk cId="2257534206" sldId="499"/>
            <ac:spMk id="3" creationId="{139D5992-74CA-4E5E-831D-1F8F99FB57FF}"/>
          </ac:spMkLst>
        </pc:spChg>
        <pc:picChg chg="add mod">
          <ac:chgData name="Nguyen Bui Trong Tin" userId="e8b171ad-d98b-49d5-bbe6-f86bd94206fe" providerId="ADAL" clId="{29D576B0-55CD-4CC9-8DC0-D7A10774DC02}" dt="2021-07-14T16:56:36.234" v="931" actId="1076"/>
          <ac:picMkLst>
            <pc:docMk/>
            <pc:sldMk cId="2257534206" sldId="499"/>
            <ac:picMk id="2" creationId="{334029C6-D8B8-4923-B8A8-FD1C4DEC0CF5}"/>
          </ac:picMkLst>
        </pc:picChg>
      </pc:sldChg>
      <pc:sldChg chg="addSp modSp add mod">
        <pc:chgData name="Nguyen Bui Trong Tin" userId="e8b171ad-d98b-49d5-bbe6-f86bd94206fe" providerId="ADAL" clId="{29D576B0-55CD-4CC9-8DC0-D7A10774DC02}" dt="2021-07-22T07:05:56.624" v="4598" actId="20577"/>
        <pc:sldMkLst>
          <pc:docMk/>
          <pc:sldMk cId="3343540257" sldId="500"/>
        </pc:sldMkLst>
        <pc:spChg chg="mod">
          <ac:chgData name="Nguyen Bui Trong Tin" userId="e8b171ad-d98b-49d5-bbe6-f86bd94206fe" providerId="ADAL" clId="{29D576B0-55CD-4CC9-8DC0-D7A10774DC02}" dt="2021-07-22T07:05:56.624" v="4598" actId="20577"/>
          <ac:spMkLst>
            <pc:docMk/>
            <pc:sldMk cId="3343540257" sldId="500"/>
            <ac:spMk id="3" creationId="{139D5992-74CA-4E5E-831D-1F8F99FB57FF}"/>
          </ac:spMkLst>
        </pc:spChg>
        <pc:picChg chg="add mod">
          <ac:chgData name="Nguyen Bui Trong Tin" userId="e8b171ad-d98b-49d5-bbe6-f86bd94206fe" providerId="ADAL" clId="{29D576B0-55CD-4CC9-8DC0-D7A10774DC02}" dt="2021-07-14T16:56:44.287" v="933" actId="1076"/>
          <ac:picMkLst>
            <pc:docMk/>
            <pc:sldMk cId="3343540257" sldId="500"/>
            <ac:picMk id="2" creationId="{23A62EA3-38FE-44F9-BE82-C8902C7A0F28}"/>
          </ac:picMkLst>
        </pc:picChg>
      </pc:sldChg>
      <pc:sldChg chg="addSp modSp add mod">
        <pc:chgData name="Nguyen Bui Trong Tin" userId="e8b171ad-d98b-49d5-bbe6-f86bd94206fe" providerId="ADAL" clId="{29D576B0-55CD-4CC9-8DC0-D7A10774DC02}" dt="2021-07-22T07:06:22.846" v="4602" actId="20577"/>
        <pc:sldMkLst>
          <pc:docMk/>
          <pc:sldMk cId="2925362563" sldId="501"/>
        </pc:sldMkLst>
        <pc:spChg chg="mod">
          <ac:chgData name="Nguyen Bui Trong Tin" userId="e8b171ad-d98b-49d5-bbe6-f86bd94206fe" providerId="ADAL" clId="{29D576B0-55CD-4CC9-8DC0-D7A10774DC02}" dt="2021-07-22T07:06:22.846" v="4602" actId="20577"/>
          <ac:spMkLst>
            <pc:docMk/>
            <pc:sldMk cId="2925362563" sldId="501"/>
            <ac:spMk id="3" creationId="{139D5992-74CA-4E5E-831D-1F8F99FB57FF}"/>
          </ac:spMkLst>
        </pc:spChg>
        <pc:picChg chg="add mod">
          <ac:chgData name="Nguyen Bui Trong Tin" userId="e8b171ad-d98b-49d5-bbe6-f86bd94206fe" providerId="ADAL" clId="{29D576B0-55CD-4CC9-8DC0-D7A10774DC02}" dt="2021-07-14T16:56:54.611" v="935" actId="1076"/>
          <ac:picMkLst>
            <pc:docMk/>
            <pc:sldMk cId="2925362563" sldId="501"/>
            <ac:picMk id="2" creationId="{62A87E75-FCFB-4506-84EC-C962C9831098}"/>
          </ac:picMkLst>
        </pc:picChg>
        <pc:picChg chg="add mod">
          <ac:chgData name="Nguyen Bui Trong Tin" userId="e8b171ad-d98b-49d5-bbe6-f86bd94206fe" providerId="ADAL" clId="{29D576B0-55CD-4CC9-8DC0-D7A10774DC02}" dt="2021-07-14T16:57:43.705" v="941" actId="1035"/>
          <ac:picMkLst>
            <pc:docMk/>
            <pc:sldMk cId="2925362563" sldId="501"/>
            <ac:picMk id="4" creationId="{95B14E50-3AC6-4759-9F7A-E061F97283B7}"/>
          </ac:picMkLst>
        </pc:picChg>
      </pc:sldChg>
      <pc:sldChg chg="addSp modSp add mod modNotesTx">
        <pc:chgData name="Nguyen Bui Trong Tin" userId="e8b171ad-d98b-49d5-bbe6-f86bd94206fe" providerId="ADAL" clId="{29D576B0-55CD-4CC9-8DC0-D7A10774DC02}" dt="2021-07-22T07:07:27.646" v="4605" actId="20577"/>
        <pc:sldMkLst>
          <pc:docMk/>
          <pc:sldMk cId="3071948058" sldId="502"/>
        </pc:sldMkLst>
        <pc:spChg chg="mod">
          <ac:chgData name="Nguyen Bui Trong Tin" userId="e8b171ad-d98b-49d5-bbe6-f86bd94206fe" providerId="ADAL" clId="{29D576B0-55CD-4CC9-8DC0-D7A10774DC02}" dt="2021-07-22T07:07:27.646" v="4605" actId="20577"/>
          <ac:spMkLst>
            <pc:docMk/>
            <pc:sldMk cId="3071948058" sldId="502"/>
            <ac:spMk id="3" creationId="{139D5992-74CA-4E5E-831D-1F8F99FB57FF}"/>
          </ac:spMkLst>
        </pc:spChg>
        <pc:spChg chg="add mod">
          <ac:chgData name="Nguyen Bui Trong Tin" userId="e8b171ad-d98b-49d5-bbe6-f86bd94206fe" providerId="ADAL" clId="{29D576B0-55CD-4CC9-8DC0-D7A10774DC02}" dt="2021-07-14T16:59:35.526" v="971" actId="113"/>
          <ac:spMkLst>
            <pc:docMk/>
            <pc:sldMk cId="3071948058" sldId="502"/>
            <ac:spMk id="4" creationId="{72448543-DF72-435D-8360-F9331AE3C258}"/>
          </ac:spMkLst>
        </pc:spChg>
      </pc:sldChg>
      <pc:sldChg chg="addSp modSp add mod modNotesTx">
        <pc:chgData name="Nguyen Bui Trong Tin" userId="e8b171ad-d98b-49d5-bbe6-f86bd94206fe" providerId="ADAL" clId="{29D576B0-55CD-4CC9-8DC0-D7A10774DC02}" dt="2021-07-22T07:08:02.950" v="4607" actId="20577"/>
        <pc:sldMkLst>
          <pc:docMk/>
          <pc:sldMk cId="3042937561" sldId="503"/>
        </pc:sldMkLst>
        <pc:spChg chg="mod">
          <ac:chgData name="Nguyen Bui Trong Tin" userId="e8b171ad-d98b-49d5-bbe6-f86bd94206fe" providerId="ADAL" clId="{29D576B0-55CD-4CC9-8DC0-D7A10774DC02}" dt="2021-07-22T07:08:02.950" v="4607" actId="20577"/>
          <ac:spMkLst>
            <pc:docMk/>
            <pc:sldMk cId="3042937561" sldId="503"/>
            <ac:spMk id="3" creationId="{139D5992-74CA-4E5E-831D-1F8F99FB57FF}"/>
          </ac:spMkLst>
        </pc:spChg>
        <pc:spChg chg="add mod">
          <ac:chgData name="Nguyen Bui Trong Tin" userId="e8b171ad-d98b-49d5-bbe6-f86bd94206fe" providerId="ADAL" clId="{29D576B0-55CD-4CC9-8DC0-D7A10774DC02}" dt="2021-07-14T17:00:34.044" v="987" actId="113"/>
          <ac:spMkLst>
            <pc:docMk/>
            <pc:sldMk cId="3042937561" sldId="503"/>
            <ac:spMk id="4" creationId="{87881867-014E-4390-A5EB-595CF0247FDE}"/>
          </ac:spMkLst>
        </pc:spChg>
      </pc:sldChg>
      <pc:sldChg chg="addSp modSp add mod modNotesTx">
        <pc:chgData name="Nguyen Bui Trong Tin" userId="e8b171ad-d98b-49d5-bbe6-f86bd94206fe" providerId="ADAL" clId="{29D576B0-55CD-4CC9-8DC0-D7A10774DC02}" dt="2021-07-22T07:09:16.196" v="4608" actId="20577"/>
        <pc:sldMkLst>
          <pc:docMk/>
          <pc:sldMk cId="2165913331" sldId="504"/>
        </pc:sldMkLst>
        <pc:spChg chg="mod">
          <ac:chgData name="Nguyen Bui Trong Tin" userId="e8b171ad-d98b-49d5-bbe6-f86bd94206fe" providerId="ADAL" clId="{29D576B0-55CD-4CC9-8DC0-D7A10774DC02}" dt="2021-07-22T07:09:16.196" v="4608" actId="20577"/>
          <ac:spMkLst>
            <pc:docMk/>
            <pc:sldMk cId="2165913331" sldId="504"/>
            <ac:spMk id="3" creationId="{139D5992-74CA-4E5E-831D-1F8F99FB57FF}"/>
          </ac:spMkLst>
        </pc:spChg>
        <pc:spChg chg="add mod">
          <ac:chgData name="Nguyen Bui Trong Tin" userId="e8b171ad-d98b-49d5-bbe6-f86bd94206fe" providerId="ADAL" clId="{29D576B0-55CD-4CC9-8DC0-D7A10774DC02}" dt="2021-07-14T17:01:02.525" v="995" actId="113"/>
          <ac:spMkLst>
            <pc:docMk/>
            <pc:sldMk cId="2165913331" sldId="504"/>
            <ac:spMk id="4" creationId="{38342762-7FFB-4CBD-A9CB-CF1D31696777}"/>
          </ac:spMkLst>
        </pc:spChg>
      </pc:sldChg>
      <pc:sldChg chg="addSp modSp add mod modNotesTx">
        <pc:chgData name="Nguyen Bui Trong Tin" userId="e8b171ad-d98b-49d5-bbe6-f86bd94206fe" providerId="ADAL" clId="{29D576B0-55CD-4CC9-8DC0-D7A10774DC02}" dt="2021-07-22T07:09:32.760" v="4609" actId="20577"/>
        <pc:sldMkLst>
          <pc:docMk/>
          <pc:sldMk cId="4043997157" sldId="505"/>
        </pc:sldMkLst>
        <pc:spChg chg="mod">
          <ac:chgData name="Nguyen Bui Trong Tin" userId="e8b171ad-d98b-49d5-bbe6-f86bd94206fe" providerId="ADAL" clId="{29D576B0-55CD-4CC9-8DC0-D7A10774DC02}" dt="2021-07-22T07:09:32.760" v="4609" actId="20577"/>
          <ac:spMkLst>
            <pc:docMk/>
            <pc:sldMk cId="4043997157" sldId="505"/>
            <ac:spMk id="3" creationId="{139D5992-74CA-4E5E-831D-1F8F99FB57FF}"/>
          </ac:spMkLst>
        </pc:spChg>
        <pc:spChg chg="add mod">
          <ac:chgData name="Nguyen Bui Trong Tin" userId="e8b171ad-d98b-49d5-bbe6-f86bd94206fe" providerId="ADAL" clId="{29D576B0-55CD-4CC9-8DC0-D7A10774DC02}" dt="2021-07-14T17:02:38.165" v="1025" actId="113"/>
          <ac:spMkLst>
            <pc:docMk/>
            <pc:sldMk cId="4043997157" sldId="505"/>
            <ac:spMk id="4" creationId="{CA37556D-5D67-42FA-BFB4-FD4738B18AF0}"/>
          </ac:spMkLst>
        </pc:spChg>
      </pc:sldChg>
      <pc:sldChg chg="addSp delSp modSp add mod modNotesTx">
        <pc:chgData name="Nguyen Bui Trong Tin" userId="e8b171ad-d98b-49d5-bbe6-f86bd94206fe" providerId="ADAL" clId="{29D576B0-55CD-4CC9-8DC0-D7A10774DC02}" dt="2021-07-22T07:10:07.240" v="4660" actId="20577"/>
        <pc:sldMkLst>
          <pc:docMk/>
          <pc:sldMk cId="3617199301" sldId="506"/>
        </pc:sldMkLst>
        <pc:spChg chg="mod">
          <ac:chgData name="Nguyen Bui Trong Tin" userId="e8b171ad-d98b-49d5-bbe6-f86bd94206fe" providerId="ADAL" clId="{29D576B0-55CD-4CC9-8DC0-D7A10774DC02}" dt="2021-07-22T07:10:07.240" v="4660" actId="20577"/>
          <ac:spMkLst>
            <pc:docMk/>
            <pc:sldMk cId="3617199301" sldId="506"/>
            <ac:spMk id="3" creationId="{139D5992-74CA-4E5E-831D-1F8F99FB57FF}"/>
          </ac:spMkLst>
        </pc:spChg>
        <pc:spChg chg="add mod">
          <ac:chgData name="Nguyen Bui Trong Tin" userId="e8b171ad-d98b-49d5-bbe6-f86bd94206fe" providerId="ADAL" clId="{29D576B0-55CD-4CC9-8DC0-D7A10774DC02}" dt="2021-07-14T17:03:09.171" v="1059" actId="113"/>
          <ac:spMkLst>
            <pc:docMk/>
            <pc:sldMk cId="3617199301" sldId="506"/>
            <ac:spMk id="5" creationId="{519759BF-1196-4C11-9A92-38A623218AB1}"/>
          </ac:spMkLst>
        </pc:spChg>
        <pc:graphicFrameChg chg="add del mod">
          <ac:chgData name="Nguyen Bui Trong Tin" userId="e8b171ad-d98b-49d5-bbe6-f86bd94206fe" providerId="ADAL" clId="{29D576B0-55CD-4CC9-8DC0-D7A10774DC02}" dt="2021-07-14T17:02:58.608" v="1029"/>
          <ac:graphicFrameMkLst>
            <pc:docMk/>
            <pc:sldMk cId="3617199301" sldId="506"/>
            <ac:graphicFrameMk id="2" creationId="{C686A3E9-1712-4001-9DDE-3BF6B8BB0C7A}"/>
          </ac:graphicFrameMkLst>
        </pc:graphicFrameChg>
      </pc:sldChg>
      <pc:sldChg chg="modSp add mod ord">
        <pc:chgData name="Nguyen Bui Trong Tin" userId="e8b171ad-d98b-49d5-bbe6-f86bd94206fe" providerId="ADAL" clId="{29D576B0-55CD-4CC9-8DC0-D7A10774DC02}" dt="2021-07-14T16:54:45.610" v="915" actId="20577"/>
        <pc:sldMkLst>
          <pc:docMk/>
          <pc:sldMk cId="3176671590" sldId="507"/>
        </pc:sldMkLst>
        <pc:spChg chg="mod">
          <ac:chgData name="Nguyen Bui Trong Tin" userId="e8b171ad-d98b-49d5-bbe6-f86bd94206fe" providerId="ADAL" clId="{29D576B0-55CD-4CC9-8DC0-D7A10774DC02}" dt="2021-07-14T16:54:45.610" v="915" actId="20577"/>
          <ac:spMkLst>
            <pc:docMk/>
            <pc:sldMk cId="3176671590" sldId="507"/>
            <ac:spMk id="3" creationId="{139D5992-74CA-4E5E-831D-1F8F99FB57FF}"/>
          </ac:spMkLst>
        </pc:spChg>
      </pc:sldChg>
      <pc:sldChg chg="modSp add mod ord">
        <pc:chgData name="Nguyen Bui Trong Tin" userId="e8b171ad-d98b-49d5-bbe6-f86bd94206fe" providerId="ADAL" clId="{29D576B0-55CD-4CC9-8DC0-D7A10774DC02}" dt="2021-07-14T16:58:37.105" v="961" actId="20577"/>
        <pc:sldMkLst>
          <pc:docMk/>
          <pc:sldMk cId="3572549114" sldId="508"/>
        </pc:sldMkLst>
        <pc:spChg chg="mod">
          <ac:chgData name="Nguyen Bui Trong Tin" userId="e8b171ad-d98b-49d5-bbe6-f86bd94206fe" providerId="ADAL" clId="{29D576B0-55CD-4CC9-8DC0-D7A10774DC02}" dt="2021-07-14T16:58:37.105" v="961" actId="20577"/>
          <ac:spMkLst>
            <pc:docMk/>
            <pc:sldMk cId="3572549114" sldId="508"/>
            <ac:spMk id="3" creationId="{139D5992-74CA-4E5E-831D-1F8F99FB57FF}"/>
          </ac:spMkLst>
        </pc:spChg>
      </pc:sldChg>
      <pc:sldChg chg="addSp modSp add mod modNotesTx">
        <pc:chgData name="Nguyen Bui Trong Tin" userId="e8b171ad-d98b-49d5-bbe6-f86bd94206fe" providerId="ADAL" clId="{29D576B0-55CD-4CC9-8DC0-D7A10774DC02}" dt="2021-07-22T07:10:15.204" v="4661" actId="20577"/>
        <pc:sldMkLst>
          <pc:docMk/>
          <pc:sldMk cId="2623243307" sldId="509"/>
        </pc:sldMkLst>
        <pc:spChg chg="mod">
          <ac:chgData name="Nguyen Bui Trong Tin" userId="e8b171ad-d98b-49d5-bbe6-f86bd94206fe" providerId="ADAL" clId="{29D576B0-55CD-4CC9-8DC0-D7A10774DC02}" dt="2021-07-22T07:10:15.204" v="4661" actId="20577"/>
          <ac:spMkLst>
            <pc:docMk/>
            <pc:sldMk cId="2623243307" sldId="509"/>
            <ac:spMk id="3" creationId="{139D5992-74CA-4E5E-831D-1F8F99FB57FF}"/>
          </ac:spMkLst>
        </pc:spChg>
        <pc:spChg chg="add mod">
          <ac:chgData name="Nguyen Bui Trong Tin" userId="e8b171ad-d98b-49d5-bbe6-f86bd94206fe" providerId="ADAL" clId="{29D576B0-55CD-4CC9-8DC0-D7A10774DC02}" dt="2021-07-14T17:03:32.770" v="1076" actId="1038"/>
          <ac:spMkLst>
            <pc:docMk/>
            <pc:sldMk cId="2623243307" sldId="509"/>
            <ac:spMk id="4" creationId="{7ADAB0DB-8834-4E27-8C6A-404AFD1069CB}"/>
          </ac:spMkLst>
        </pc:spChg>
      </pc:sldChg>
      <pc:sldChg chg="addSp delSp modSp add mod modNotesTx">
        <pc:chgData name="Nguyen Bui Trong Tin" userId="e8b171ad-d98b-49d5-bbe6-f86bd94206fe" providerId="ADAL" clId="{29D576B0-55CD-4CC9-8DC0-D7A10774DC02}" dt="2021-07-22T07:10:38.634" v="4662" actId="20577"/>
        <pc:sldMkLst>
          <pc:docMk/>
          <pc:sldMk cId="1114124939" sldId="510"/>
        </pc:sldMkLst>
        <pc:spChg chg="mod">
          <ac:chgData name="Nguyen Bui Trong Tin" userId="e8b171ad-d98b-49d5-bbe6-f86bd94206fe" providerId="ADAL" clId="{29D576B0-55CD-4CC9-8DC0-D7A10774DC02}" dt="2021-07-22T07:10:38.634" v="4662" actId="20577"/>
          <ac:spMkLst>
            <pc:docMk/>
            <pc:sldMk cId="1114124939" sldId="510"/>
            <ac:spMk id="3" creationId="{139D5992-74CA-4E5E-831D-1F8F99FB57FF}"/>
          </ac:spMkLst>
        </pc:spChg>
        <pc:spChg chg="add mod">
          <ac:chgData name="Nguyen Bui Trong Tin" userId="e8b171ad-d98b-49d5-bbe6-f86bd94206fe" providerId="ADAL" clId="{29D576B0-55CD-4CC9-8DC0-D7A10774DC02}" dt="2021-07-14T17:04:17.007" v="1089" actId="113"/>
          <ac:spMkLst>
            <pc:docMk/>
            <pc:sldMk cId="1114124939" sldId="510"/>
            <ac:spMk id="5" creationId="{052F3113-AB95-48B4-B6DB-9F1EC1B43FE7}"/>
          </ac:spMkLst>
        </pc:spChg>
        <pc:graphicFrameChg chg="add del mod">
          <ac:chgData name="Nguyen Bui Trong Tin" userId="e8b171ad-d98b-49d5-bbe6-f86bd94206fe" providerId="ADAL" clId="{29D576B0-55CD-4CC9-8DC0-D7A10774DC02}" dt="2021-07-14T17:03:52.297" v="1080"/>
          <ac:graphicFrameMkLst>
            <pc:docMk/>
            <pc:sldMk cId="1114124939" sldId="510"/>
            <ac:graphicFrameMk id="2" creationId="{6DDD112F-BBC0-4A1A-B43F-238747966F3D}"/>
          </ac:graphicFrameMkLst>
        </pc:graphicFrameChg>
      </pc:sldChg>
      <pc:sldChg chg="addSp modSp add mod">
        <pc:chgData name="Nguyen Bui Trong Tin" userId="e8b171ad-d98b-49d5-bbe6-f86bd94206fe" providerId="ADAL" clId="{29D576B0-55CD-4CC9-8DC0-D7A10774DC02}" dt="2021-07-22T07:11:04.863" v="4669" actId="20577"/>
        <pc:sldMkLst>
          <pc:docMk/>
          <pc:sldMk cId="515143116" sldId="511"/>
        </pc:sldMkLst>
        <pc:spChg chg="mod">
          <ac:chgData name="Nguyen Bui Trong Tin" userId="e8b171ad-d98b-49d5-bbe6-f86bd94206fe" providerId="ADAL" clId="{29D576B0-55CD-4CC9-8DC0-D7A10774DC02}" dt="2021-07-22T07:11:04.863" v="4669" actId="20577"/>
          <ac:spMkLst>
            <pc:docMk/>
            <pc:sldMk cId="515143116" sldId="511"/>
            <ac:spMk id="3" creationId="{139D5992-74CA-4E5E-831D-1F8F99FB57FF}"/>
          </ac:spMkLst>
        </pc:spChg>
        <pc:picChg chg="add mod">
          <ac:chgData name="Nguyen Bui Trong Tin" userId="e8b171ad-d98b-49d5-bbe6-f86bd94206fe" providerId="ADAL" clId="{29D576B0-55CD-4CC9-8DC0-D7A10774DC02}" dt="2021-07-22T07:10:54.628" v="4663" actId="14100"/>
          <ac:picMkLst>
            <pc:docMk/>
            <pc:sldMk cId="515143116" sldId="511"/>
            <ac:picMk id="2" creationId="{30D10A25-6CFF-4056-97E0-A30743E7F7B9}"/>
          </ac:picMkLst>
        </pc:picChg>
      </pc:sldChg>
      <pc:sldChg chg="addSp delSp modSp add mod">
        <pc:chgData name="Nguyen Bui Trong Tin" userId="e8b171ad-d98b-49d5-bbe6-f86bd94206fe" providerId="ADAL" clId="{29D576B0-55CD-4CC9-8DC0-D7A10774DC02}" dt="2021-07-22T07:19:02.442" v="4805" actId="20577"/>
        <pc:sldMkLst>
          <pc:docMk/>
          <pc:sldMk cId="139015070" sldId="512"/>
        </pc:sldMkLst>
        <pc:spChg chg="mod">
          <ac:chgData name="Nguyen Bui Trong Tin" userId="e8b171ad-d98b-49d5-bbe6-f86bd94206fe" providerId="ADAL" clId="{29D576B0-55CD-4CC9-8DC0-D7A10774DC02}" dt="2021-07-22T07:19:02.442" v="4805" actId="20577"/>
          <ac:spMkLst>
            <pc:docMk/>
            <pc:sldMk cId="139015070" sldId="512"/>
            <ac:spMk id="3" creationId="{139D5992-74CA-4E5E-831D-1F8F99FB57FF}"/>
          </ac:spMkLst>
        </pc:spChg>
        <pc:picChg chg="add mod">
          <ac:chgData name="Nguyen Bui Trong Tin" userId="e8b171ad-d98b-49d5-bbe6-f86bd94206fe" providerId="ADAL" clId="{29D576B0-55CD-4CC9-8DC0-D7A10774DC02}" dt="2021-07-14T17:06:18.921" v="1107" actId="1076"/>
          <ac:picMkLst>
            <pc:docMk/>
            <pc:sldMk cId="139015070" sldId="512"/>
            <ac:picMk id="2" creationId="{C4767053-DC68-4C66-8827-CE90CE951791}"/>
          </ac:picMkLst>
        </pc:picChg>
        <pc:picChg chg="add del mod">
          <ac:chgData name="Nguyen Bui Trong Tin" userId="e8b171ad-d98b-49d5-bbe6-f86bd94206fe" providerId="ADAL" clId="{29D576B0-55CD-4CC9-8DC0-D7A10774DC02}" dt="2021-07-14T17:07:15.136" v="1112" actId="478"/>
          <ac:picMkLst>
            <pc:docMk/>
            <pc:sldMk cId="139015070" sldId="512"/>
            <ac:picMk id="4" creationId="{CEB4075A-5565-4F31-96C9-4FF2DA52CAEF}"/>
          </ac:picMkLst>
        </pc:picChg>
        <pc:picChg chg="add del">
          <ac:chgData name="Nguyen Bui Trong Tin" userId="e8b171ad-d98b-49d5-bbe6-f86bd94206fe" providerId="ADAL" clId="{29D576B0-55CD-4CC9-8DC0-D7A10774DC02}" dt="2021-07-14T17:07:16.849" v="1114" actId="21"/>
          <ac:picMkLst>
            <pc:docMk/>
            <pc:sldMk cId="139015070" sldId="512"/>
            <ac:picMk id="5" creationId="{D234CE61-D503-497E-9F64-44E94CF5615D}"/>
          </ac:picMkLst>
        </pc:picChg>
      </pc:sldChg>
      <pc:sldChg chg="addSp delSp modSp add mod">
        <pc:chgData name="Nguyen Bui Trong Tin" userId="e8b171ad-d98b-49d5-bbe6-f86bd94206fe" providerId="ADAL" clId="{29D576B0-55CD-4CC9-8DC0-D7A10774DC02}" dt="2021-07-22T07:19:14.484" v="4845" actId="20577"/>
        <pc:sldMkLst>
          <pc:docMk/>
          <pc:sldMk cId="1843773181" sldId="513"/>
        </pc:sldMkLst>
        <pc:spChg chg="mod">
          <ac:chgData name="Nguyen Bui Trong Tin" userId="e8b171ad-d98b-49d5-bbe6-f86bd94206fe" providerId="ADAL" clId="{29D576B0-55CD-4CC9-8DC0-D7A10774DC02}" dt="2021-07-22T07:19:14.484" v="4845" actId="20577"/>
          <ac:spMkLst>
            <pc:docMk/>
            <pc:sldMk cId="1843773181" sldId="513"/>
            <ac:spMk id="3" creationId="{139D5992-74CA-4E5E-831D-1F8F99FB57FF}"/>
          </ac:spMkLst>
        </pc:spChg>
        <pc:picChg chg="add mod">
          <ac:chgData name="Nguyen Bui Trong Tin" userId="e8b171ad-d98b-49d5-bbe6-f86bd94206fe" providerId="ADAL" clId="{29D576B0-55CD-4CC9-8DC0-D7A10774DC02}" dt="2021-07-14T17:08:11.107" v="1120" actId="14100"/>
          <ac:picMkLst>
            <pc:docMk/>
            <pc:sldMk cId="1843773181" sldId="513"/>
            <ac:picMk id="2" creationId="{D365C7F1-0EDF-4808-9C23-03443C7AFBC2}"/>
          </ac:picMkLst>
        </pc:picChg>
        <pc:picChg chg="add del mod">
          <ac:chgData name="Nguyen Bui Trong Tin" userId="e8b171ad-d98b-49d5-bbe6-f86bd94206fe" providerId="ADAL" clId="{29D576B0-55CD-4CC9-8DC0-D7A10774DC02}" dt="2021-07-14T17:07:19.972" v="1117" actId="21"/>
          <ac:picMkLst>
            <pc:docMk/>
            <pc:sldMk cId="1843773181" sldId="513"/>
            <ac:picMk id="4" creationId="{ADEBA9A3-7CC6-40D8-9826-02149A755DDC}"/>
          </ac:picMkLst>
        </pc:picChg>
      </pc:sldChg>
      <pc:sldChg chg="addSp modSp add mod">
        <pc:chgData name="Nguyen Bui Trong Tin" userId="e8b171ad-d98b-49d5-bbe6-f86bd94206fe" providerId="ADAL" clId="{29D576B0-55CD-4CC9-8DC0-D7A10774DC02}" dt="2021-07-22T07:19:41.310" v="4846" actId="20577"/>
        <pc:sldMkLst>
          <pc:docMk/>
          <pc:sldMk cId="4188647919" sldId="514"/>
        </pc:sldMkLst>
        <pc:spChg chg="mod">
          <ac:chgData name="Nguyen Bui Trong Tin" userId="e8b171ad-d98b-49d5-bbe6-f86bd94206fe" providerId="ADAL" clId="{29D576B0-55CD-4CC9-8DC0-D7A10774DC02}" dt="2021-07-22T07:19:41.310" v="4846" actId="20577"/>
          <ac:spMkLst>
            <pc:docMk/>
            <pc:sldMk cId="4188647919" sldId="514"/>
            <ac:spMk id="3" creationId="{139D5992-74CA-4E5E-831D-1F8F99FB57FF}"/>
          </ac:spMkLst>
        </pc:spChg>
        <pc:picChg chg="add mod">
          <ac:chgData name="Nguyen Bui Trong Tin" userId="e8b171ad-d98b-49d5-bbe6-f86bd94206fe" providerId="ADAL" clId="{29D576B0-55CD-4CC9-8DC0-D7A10774DC02}" dt="2021-07-14T17:08:28.027" v="1123" actId="14100"/>
          <ac:picMkLst>
            <pc:docMk/>
            <pc:sldMk cId="4188647919" sldId="514"/>
            <ac:picMk id="2" creationId="{A2FD3289-43D8-43A1-A8F1-020D2F056C90}"/>
          </ac:picMkLst>
        </pc:picChg>
      </pc:sldChg>
      <pc:sldChg chg="addSp modSp add mod">
        <pc:chgData name="Nguyen Bui Trong Tin" userId="e8b171ad-d98b-49d5-bbe6-f86bd94206fe" providerId="ADAL" clId="{29D576B0-55CD-4CC9-8DC0-D7A10774DC02}" dt="2021-07-22T07:19:52.509" v="4848" actId="20577"/>
        <pc:sldMkLst>
          <pc:docMk/>
          <pc:sldMk cId="4103128239" sldId="515"/>
        </pc:sldMkLst>
        <pc:spChg chg="mod">
          <ac:chgData name="Nguyen Bui Trong Tin" userId="e8b171ad-d98b-49d5-bbe6-f86bd94206fe" providerId="ADAL" clId="{29D576B0-55CD-4CC9-8DC0-D7A10774DC02}" dt="2021-07-22T07:19:52.509" v="4848" actId="20577"/>
          <ac:spMkLst>
            <pc:docMk/>
            <pc:sldMk cId="4103128239" sldId="515"/>
            <ac:spMk id="3" creationId="{139D5992-74CA-4E5E-831D-1F8F99FB57FF}"/>
          </ac:spMkLst>
        </pc:spChg>
        <pc:picChg chg="add mod">
          <ac:chgData name="Nguyen Bui Trong Tin" userId="e8b171ad-d98b-49d5-bbe6-f86bd94206fe" providerId="ADAL" clId="{29D576B0-55CD-4CC9-8DC0-D7A10774DC02}" dt="2021-07-14T17:09:05.008" v="1126" actId="14100"/>
          <ac:picMkLst>
            <pc:docMk/>
            <pc:sldMk cId="4103128239" sldId="515"/>
            <ac:picMk id="2" creationId="{AE81FD43-3536-4565-B64E-8ED07D939ECD}"/>
          </ac:picMkLst>
        </pc:picChg>
      </pc:sldChg>
      <pc:sldChg chg="addSp modSp add mod">
        <pc:chgData name="Nguyen Bui Trong Tin" userId="e8b171ad-d98b-49d5-bbe6-f86bd94206fe" providerId="ADAL" clId="{29D576B0-55CD-4CC9-8DC0-D7A10774DC02}" dt="2021-07-22T07:21:14.002" v="4981" actId="20577"/>
        <pc:sldMkLst>
          <pc:docMk/>
          <pc:sldMk cId="4202225538" sldId="516"/>
        </pc:sldMkLst>
        <pc:spChg chg="mod">
          <ac:chgData name="Nguyen Bui Trong Tin" userId="e8b171ad-d98b-49d5-bbe6-f86bd94206fe" providerId="ADAL" clId="{29D576B0-55CD-4CC9-8DC0-D7A10774DC02}" dt="2021-07-22T07:21:14.002" v="4981" actId="20577"/>
          <ac:spMkLst>
            <pc:docMk/>
            <pc:sldMk cId="4202225538" sldId="516"/>
            <ac:spMk id="3" creationId="{139D5992-74CA-4E5E-831D-1F8F99FB57FF}"/>
          </ac:spMkLst>
        </pc:spChg>
        <pc:picChg chg="add mod">
          <ac:chgData name="Nguyen Bui Trong Tin" userId="e8b171ad-d98b-49d5-bbe6-f86bd94206fe" providerId="ADAL" clId="{29D576B0-55CD-4CC9-8DC0-D7A10774DC02}" dt="2021-07-14T17:09:42.239" v="1128" actId="1076"/>
          <ac:picMkLst>
            <pc:docMk/>
            <pc:sldMk cId="4202225538" sldId="516"/>
            <ac:picMk id="2" creationId="{7FA41A66-8930-4A1A-9822-204B59E410AA}"/>
          </ac:picMkLst>
        </pc:picChg>
      </pc:sldChg>
      <pc:sldChg chg="modSp add mod ord">
        <pc:chgData name="Nguyen Bui Trong Tin" userId="e8b171ad-d98b-49d5-bbe6-f86bd94206fe" providerId="ADAL" clId="{29D576B0-55CD-4CC9-8DC0-D7A10774DC02}" dt="2021-07-14T17:05:15.610" v="1103" actId="20577"/>
        <pc:sldMkLst>
          <pc:docMk/>
          <pc:sldMk cId="4223128495" sldId="517"/>
        </pc:sldMkLst>
        <pc:spChg chg="mod">
          <ac:chgData name="Nguyen Bui Trong Tin" userId="e8b171ad-d98b-49d5-bbe6-f86bd94206fe" providerId="ADAL" clId="{29D576B0-55CD-4CC9-8DC0-D7A10774DC02}" dt="2021-07-14T17:05:15.610" v="1103" actId="20577"/>
          <ac:spMkLst>
            <pc:docMk/>
            <pc:sldMk cId="4223128495" sldId="517"/>
            <ac:spMk id="3" creationId="{139D5992-74CA-4E5E-831D-1F8F99FB57FF}"/>
          </ac:spMkLst>
        </pc:spChg>
      </pc:sldChg>
      <pc:sldChg chg="addSp modSp add mod">
        <pc:chgData name="Nguyen Bui Trong Tin" userId="e8b171ad-d98b-49d5-bbe6-f86bd94206fe" providerId="ADAL" clId="{29D576B0-55CD-4CC9-8DC0-D7A10774DC02}" dt="2021-07-22T07:25:49.125" v="4988" actId="20577"/>
        <pc:sldMkLst>
          <pc:docMk/>
          <pc:sldMk cId="328419119" sldId="518"/>
        </pc:sldMkLst>
        <pc:spChg chg="mod">
          <ac:chgData name="Nguyen Bui Trong Tin" userId="e8b171ad-d98b-49d5-bbe6-f86bd94206fe" providerId="ADAL" clId="{29D576B0-55CD-4CC9-8DC0-D7A10774DC02}" dt="2021-07-22T07:25:49.125" v="4988" actId="20577"/>
          <ac:spMkLst>
            <pc:docMk/>
            <pc:sldMk cId="328419119" sldId="518"/>
            <ac:spMk id="3" creationId="{139D5992-74CA-4E5E-831D-1F8F99FB57FF}"/>
          </ac:spMkLst>
        </pc:spChg>
        <pc:picChg chg="add mod">
          <ac:chgData name="Nguyen Bui Trong Tin" userId="e8b171ad-d98b-49d5-bbe6-f86bd94206fe" providerId="ADAL" clId="{29D576B0-55CD-4CC9-8DC0-D7A10774DC02}" dt="2021-07-14T17:10:27.154" v="1140" actId="14100"/>
          <ac:picMkLst>
            <pc:docMk/>
            <pc:sldMk cId="328419119" sldId="518"/>
            <ac:picMk id="2" creationId="{8F2897FE-9967-4370-BB7A-D2BCE1EE3512}"/>
          </ac:picMkLst>
        </pc:picChg>
      </pc:sldChg>
      <pc:sldChg chg="addSp modSp add mod">
        <pc:chgData name="Nguyen Bui Trong Tin" userId="e8b171ad-d98b-49d5-bbe6-f86bd94206fe" providerId="ADAL" clId="{29D576B0-55CD-4CC9-8DC0-D7A10774DC02}" dt="2021-07-22T07:28:45.708" v="4997" actId="20577"/>
        <pc:sldMkLst>
          <pc:docMk/>
          <pc:sldMk cId="3904418234" sldId="519"/>
        </pc:sldMkLst>
        <pc:spChg chg="mod">
          <ac:chgData name="Nguyen Bui Trong Tin" userId="e8b171ad-d98b-49d5-bbe6-f86bd94206fe" providerId="ADAL" clId="{29D576B0-55CD-4CC9-8DC0-D7A10774DC02}" dt="2021-07-22T07:28:45.708" v="4997" actId="20577"/>
          <ac:spMkLst>
            <pc:docMk/>
            <pc:sldMk cId="3904418234" sldId="519"/>
            <ac:spMk id="3" creationId="{139D5992-74CA-4E5E-831D-1F8F99FB57FF}"/>
          </ac:spMkLst>
        </pc:spChg>
        <pc:picChg chg="add mod">
          <ac:chgData name="Nguyen Bui Trong Tin" userId="e8b171ad-d98b-49d5-bbe6-f86bd94206fe" providerId="ADAL" clId="{29D576B0-55CD-4CC9-8DC0-D7A10774DC02}" dt="2021-07-22T07:27:50.508" v="4990" actId="1076"/>
          <ac:picMkLst>
            <pc:docMk/>
            <pc:sldMk cId="3904418234" sldId="519"/>
            <ac:picMk id="2" creationId="{A13374D2-B21B-45D7-A10B-549EC0FB2BA5}"/>
          </ac:picMkLst>
        </pc:picChg>
        <pc:picChg chg="add mod">
          <ac:chgData name="Nguyen Bui Trong Tin" userId="e8b171ad-d98b-49d5-bbe6-f86bd94206fe" providerId="ADAL" clId="{29D576B0-55CD-4CC9-8DC0-D7A10774DC02}" dt="2021-07-14T17:10:57.434" v="1147" actId="14100"/>
          <ac:picMkLst>
            <pc:docMk/>
            <pc:sldMk cId="3904418234" sldId="519"/>
            <ac:picMk id="4" creationId="{0583E4D4-432F-46FF-9B8A-2CF1C3F9AF19}"/>
          </ac:picMkLst>
        </pc:picChg>
      </pc:sldChg>
      <pc:sldChg chg="add">
        <pc:chgData name="Nguyen Bui Trong Tin" userId="e8b171ad-d98b-49d5-bbe6-f86bd94206fe" providerId="ADAL" clId="{29D576B0-55CD-4CC9-8DC0-D7A10774DC02}" dt="2021-07-14T17:04:52.248" v="1094"/>
        <pc:sldMkLst>
          <pc:docMk/>
          <pc:sldMk cId="3947145952" sldId="520"/>
        </pc:sldMkLst>
      </pc:sldChg>
      <pc:sldChg chg="add">
        <pc:chgData name="Nguyen Bui Trong Tin" userId="e8b171ad-d98b-49d5-bbe6-f86bd94206fe" providerId="ADAL" clId="{29D576B0-55CD-4CC9-8DC0-D7A10774DC02}" dt="2021-07-14T17:04:52.248" v="1094"/>
        <pc:sldMkLst>
          <pc:docMk/>
          <pc:sldMk cId="3249681954" sldId="521"/>
        </pc:sldMkLst>
      </pc:sldChg>
      <pc:sldChg chg="add">
        <pc:chgData name="Nguyen Bui Trong Tin" userId="e8b171ad-d98b-49d5-bbe6-f86bd94206fe" providerId="ADAL" clId="{29D576B0-55CD-4CC9-8DC0-D7A10774DC02}" dt="2021-07-14T17:04:52.248" v="1094"/>
        <pc:sldMkLst>
          <pc:docMk/>
          <pc:sldMk cId="2148634606" sldId="522"/>
        </pc:sldMkLst>
      </pc:sldChg>
      <pc:sldChg chg="add">
        <pc:chgData name="Nguyen Bui Trong Tin" userId="e8b171ad-d98b-49d5-bbe6-f86bd94206fe" providerId="ADAL" clId="{29D576B0-55CD-4CC9-8DC0-D7A10774DC02}" dt="2021-07-14T17:04:52.248" v="1094"/>
        <pc:sldMkLst>
          <pc:docMk/>
          <pc:sldMk cId="2024299004" sldId="523"/>
        </pc:sldMkLst>
      </pc:sldChg>
      <pc:sldChg chg="modSp add mod ord">
        <pc:chgData name="Nguyen Bui Trong Tin" userId="e8b171ad-d98b-49d5-bbe6-f86bd94206fe" providerId="ADAL" clId="{29D576B0-55CD-4CC9-8DC0-D7A10774DC02}" dt="2021-07-14T17:10:07.032" v="1137" actId="14100"/>
        <pc:sldMkLst>
          <pc:docMk/>
          <pc:sldMk cId="1256382589" sldId="524"/>
        </pc:sldMkLst>
        <pc:spChg chg="mod">
          <ac:chgData name="Nguyen Bui Trong Tin" userId="e8b171ad-d98b-49d5-bbe6-f86bd94206fe" providerId="ADAL" clId="{29D576B0-55CD-4CC9-8DC0-D7A10774DC02}" dt="2021-07-14T17:10:07.032" v="1137" actId="14100"/>
          <ac:spMkLst>
            <pc:docMk/>
            <pc:sldMk cId="1256382589" sldId="524"/>
            <ac:spMk id="3" creationId="{139D5992-74CA-4E5E-831D-1F8F99FB57FF}"/>
          </ac:spMkLst>
        </pc:spChg>
      </pc:sldChg>
      <pc:sldChg chg="add">
        <pc:chgData name="Nguyen Bui Trong Tin" userId="e8b171ad-d98b-49d5-bbe6-f86bd94206fe" providerId="ADAL" clId="{29D576B0-55CD-4CC9-8DC0-D7A10774DC02}" dt="2021-07-22T02:24:46.686" v="4430" actId="2890"/>
        <pc:sldMkLst>
          <pc:docMk/>
          <pc:sldMk cId="3119127047" sldId="525"/>
        </pc:sldMkLst>
      </pc:sldChg>
      <pc:sldChg chg="addSp delSp add del setBg delDesignElem">
        <pc:chgData name="Nguyen Bui Trong Tin" userId="e8b171ad-d98b-49d5-bbe6-f86bd94206fe" providerId="ADAL" clId="{29D576B0-55CD-4CC9-8DC0-D7A10774DC02}" dt="2021-07-22T02:24:44.386" v="4429"/>
        <pc:sldMkLst>
          <pc:docMk/>
          <pc:sldMk cId="3196880021" sldId="525"/>
        </pc:sldMkLst>
        <pc:spChg chg="add del">
          <ac:chgData name="Nguyen Bui Trong Tin" userId="e8b171ad-d98b-49d5-bbe6-f86bd94206fe" providerId="ADAL" clId="{29D576B0-55CD-4CC9-8DC0-D7A10774DC02}" dt="2021-07-22T02:24:44.386" v="4429"/>
          <ac:spMkLst>
            <pc:docMk/>
            <pc:sldMk cId="3196880021" sldId="525"/>
            <ac:spMk id="8" creationId="{DA3C47C2-33A2-44B2-BEAB-FEB679075C24}"/>
          </ac:spMkLst>
        </pc:spChg>
        <pc:spChg chg="add del">
          <ac:chgData name="Nguyen Bui Trong Tin" userId="e8b171ad-d98b-49d5-bbe6-f86bd94206fe" providerId="ADAL" clId="{29D576B0-55CD-4CC9-8DC0-D7A10774DC02}" dt="2021-07-22T02:24:44.386" v="4429"/>
          <ac:spMkLst>
            <pc:docMk/>
            <pc:sldMk cId="3196880021" sldId="525"/>
            <ac:spMk id="10" creationId="{AD182BA8-54AD-4D9F-8264-B0FA8BB47D7C}"/>
          </ac:spMkLst>
        </pc:spChg>
        <pc:spChg chg="add del">
          <ac:chgData name="Nguyen Bui Trong Tin" userId="e8b171ad-d98b-49d5-bbe6-f86bd94206fe" providerId="ADAL" clId="{29D576B0-55CD-4CC9-8DC0-D7A10774DC02}" dt="2021-07-22T02:24:44.386" v="4429"/>
          <ac:spMkLst>
            <pc:docMk/>
            <pc:sldMk cId="3196880021" sldId="525"/>
            <ac:spMk id="12" creationId="{4ED83379-0499-45E1-AB78-6AA230F96442}"/>
          </ac:spMkLst>
        </pc:spChg>
      </pc:sldChg>
      <pc:sldChg chg="new del">
        <pc:chgData name="Nguyen Bui Trong Tin" userId="e8b171ad-d98b-49d5-bbe6-f86bd94206fe" providerId="ADAL" clId="{29D576B0-55CD-4CC9-8DC0-D7A10774DC02}" dt="2021-07-20T10:44:46.158" v="3775" actId="680"/>
        <pc:sldMkLst>
          <pc:docMk/>
          <pc:sldMk cId="4129052702" sldId="525"/>
        </pc:sldMkLst>
      </pc:sldChg>
      <pc:sldChg chg="new del">
        <pc:chgData name="Nguyen Bui Trong Tin" userId="e8b171ad-d98b-49d5-bbe6-f86bd94206fe" providerId="ADAL" clId="{29D576B0-55CD-4CC9-8DC0-D7A10774DC02}" dt="2021-07-20T10:44:45.406" v="3774" actId="680"/>
        <pc:sldMkLst>
          <pc:docMk/>
          <pc:sldMk cId="1935197908" sldId="526"/>
        </pc:sldMkLst>
      </pc:sldChg>
      <pc:sldChg chg="addSp delSp modSp add mod ord modNotesTx">
        <pc:chgData name="Nguyen Bui Trong Tin" userId="e8b171ad-d98b-49d5-bbe6-f86bd94206fe" providerId="ADAL" clId="{29D576B0-55CD-4CC9-8DC0-D7A10774DC02}" dt="2021-07-22T06:52:33.350" v="4490" actId="1076"/>
        <pc:sldMkLst>
          <pc:docMk/>
          <pc:sldMk cId="2409488249" sldId="526"/>
        </pc:sldMkLst>
        <pc:spChg chg="mod">
          <ac:chgData name="Nguyen Bui Trong Tin" userId="e8b171ad-d98b-49d5-bbe6-f86bd94206fe" providerId="ADAL" clId="{29D576B0-55CD-4CC9-8DC0-D7A10774DC02}" dt="2021-07-22T06:52:19.799" v="4489" actId="20577"/>
          <ac:spMkLst>
            <pc:docMk/>
            <pc:sldMk cId="2409488249" sldId="526"/>
            <ac:spMk id="3" creationId="{139D5992-74CA-4E5E-831D-1F8F99FB57FF}"/>
          </ac:spMkLst>
        </pc:spChg>
        <pc:graphicFrameChg chg="add del mod">
          <ac:chgData name="Nguyen Bui Trong Tin" userId="e8b171ad-d98b-49d5-bbe6-f86bd94206fe" providerId="ADAL" clId="{29D576B0-55CD-4CC9-8DC0-D7A10774DC02}" dt="2021-07-22T02:25:42.133" v="4466" actId="478"/>
          <ac:graphicFrameMkLst>
            <pc:docMk/>
            <pc:sldMk cId="2409488249" sldId="526"/>
            <ac:graphicFrameMk id="4" creationId="{30B1B07B-535F-4874-858D-2DC914DBAA28}"/>
          </ac:graphicFrameMkLst>
        </pc:graphicFrameChg>
        <pc:graphicFrameChg chg="add del mod">
          <ac:chgData name="Nguyen Bui Trong Tin" userId="e8b171ad-d98b-49d5-bbe6-f86bd94206fe" providerId="ADAL" clId="{29D576B0-55CD-4CC9-8DC0-D7A10774DC02}" dt="2021-07-22T02:25:16.346" v="4454"/>
          <ac:graphicFrameMkLst>
            <pc:docMk/>
            <pc:sldMk cId="2409488249" sldId="526"/>
            <ac:graphicFrameMk id="5" creationId="{7CF61C38-0D0E-4BC2-8537-078935EAA096}"/>
          </ac:graphicFrameMkLst>
        </pc:graphicFrameChg>
        <pc:graphicFrameChg chg="add del mod">
          <ac:chgData name="Nguyen Bui Trong Tin" userId="e8b171ad-d98b-49d5-bbe6-f86bd94206fe" providerId="ADAL" clId="{29D576B0-55CD-4CC9-8DC0-D7A10774DC02}" dt="2021-07-22T02:25:18.590" v="4457" actId="478"/>
          <ac:graphicFrameMkLst>
            <pc:docMk/>
            <pc:sldMk cId="2409488249" sldId="526"/>
            <ac:graphicFrameMk id="6" creationId="{004E8FE3-3627-4B30-BEC5-8BE41660CEEE}"/>
          </ac:graphicFrameMkLst>
        </pc:graphicFrameChg>
        <pc:graphicFrameChg chg="add del mod">
          <ac:chgData name="Nguyen Bui Trong Tin" userId="e8b171ad-d98b-49d5-bbe6-f86bd94206fe" providerId="ADAL" clId="{29D576B0-55CD-4CC9-8DC0-D7A10774DC02}" dt="2021-07-22T02:25:28.499" v="4460"/>
          <ac:graphicFrameMkLst>
            <pc:docMk/>
            <pc:sldMk cId="2409488249" sldId="526"/>
            <ac:graphicFrameMk id="7" creationId="{5CB09EE2-690D-409B-A0BA-E0A628013DE5}"/>
          </ac:graphicFrameMkLst>
        </pc:graphicFrameChg>
        <pc:graphicFrameChg chg="add del mod">
          <ac:chgData name="Nguyen Bui Trong Tin" userId="e8b171ad-d98b-49d5-bbe6-f86bd94206fe" providerId="ADAL" clId="{29D576B0-55CD-4CC9-8DC0-D7A10774DC02}" dt="2021-07-22T02:25:29.878" v="4462" actId="478"/>
          <ac:graphicFrameMkLst>
            <pc:docMk/>
            <pc:sldMk cId="2409488249" sldId="526"/>
            <ac:graphicFrameMk id="8" creationId="{B0B96D79-1B61-4036-AE0B-74EB2FD543E6}"/>
          </ac:graphicFrameMkLst>
        </pc:graphicFrameChg>
        <pc:picChg chg="del">
          <ac:chgData name="Nguyen Bui Trong Tin" userId="e8b171ad-d98b-49d5-bbe6-f86bd94206fe" providerId="ADAL" clId="{29D576B0-55CD-4CC9-8DC0-D7A10774DC02}" dt="2021-07-22T02:24:56.643" v="4434" actId="478"/>
          <ac:picMkLst>
            <pc:docMk/>
            <pc:sldMk cId="2409488249" sldId="526"/>
            <ac:picMk id="2" creationId="{A86F4B32-EB28-43C4-9BAC-DFE61EBE1833}"/>
          </ac:picMkLst>
        </pc:picChg>
        <pc:picChg chg="add mod">
          <ac:chgData name="Nguyen Bui Trong Tin" userId="e8b171ad-d98b-49d5-bbe6-f86bd94206fe" providerId="ADAL" clId="{29D576B0-55CD-4CC9-8DC0-D7A10774DC02}" dt="2021-07-22T06:52:33.350" v="4490" actId="1076"/>
          <ac:picMkLst>
            <pc:docMk/>
            <pc:sldMk cId="2409488249" sldId="526"/>
            <ac:picMk id="9" creationId="{473A2FBE-1303-4312-BCFD-7758E384006D}"/>
          </ac:picMkLst>
        </pc:picChg>
      </pc:sldChg>
      <pc:sldChg chg="addSp modSp add mod modNotesTx">
        <pc:chgData name="Nguyen Bui Trong Tin" userId="e8b171ad-d98b-49d5-bbe6-f86bd94206fe" providerId="ADAL" clId="{29D576B0-55CD-4CC9-8DC0-D7A10774DC02}" dt="2021-07-22T06:57:36.286" v="4493" actId="14100"/>
        <pc:sldMkLst>
          <pc:docMk/>
          <pc:sldMk cId="4292633648" sldId="527"/>
        </pc:sldMkLst>
        <pc:picChg chg="add mod">
          <ac:chgData name="Nguyen Bui Trong Tin" userId="e8b171ad-d98b-49d5-bbe6-f86bd94206fe" providerId="ADAL" clId="{29D576B0-55CD-4CC9-8DC0-D7A10774DC02}" dt="2021-07-22T02:26:03.479" v="4469" actId="14100"/>
          <ac:picMkLst>
            <pc:docMk/>
            <pc:sldMk cId="4292633648" sldId="527"/>
            <ac:picMk id="2" creationId="{23AB7ACC-4901-4C09-9E61-083DD5E78D71}"/>
          </ac:picMkLst>
        </pc:picChg>
        <pc:picChg chg="add mod">
          <ac:chgData name="Nguyen Bui Trong Tin" userId="e8b171ad-d98b-49d5-bbe6-f86bd94206fe" providerId="ADAL" clId="{29D576B0-55CD-4CC9-8DC0-D7A10774DC02}" dt="2021-07-22T06:57:36.286" v="4493" actId="14100"/>
          <ac:picMkLst>
            <pc:docMk/>
            <pc:sldMk cId="4292633648" sldId="527"/>
            <ac:picMk id="4" creationId="{AC728474-0A6D-441A-87E8-EC042773276B}"/>
          </ac:picMkLst>
        </pc:picChg>
      </pc:sldChg>
      <pc:sldChg chg="addSp modSp add mod modNotesTx">
        <pc:chgData name="Nguyen Bui Trong Tin" userId="e8b171ad-d98b-49d5-bbe6-f86bd94206fe" providerId="ADAL" clId="{29D576B0-55CD-4CC9-8DC0-D7A10774DC02}" dt="2021-07-22T06:58:11.045" v="4499" actId="20577"/>
        <pc:sldMkLst>
          <pc:docMk/>
          <pc:sldMk cId="2043541634" sldId="528"/>
        </pc:sldMkLst>
        <pc:spChg chg="mod">
          <ac:chgData name="Nguyen Bui Trong Tin" userId="e8b171ad-d98b-49d5-bbe6-f86bd94206fe" providerId="ADAL" clId="{29D576B0-55CD-4CC9-8DC0-D7A10774DC02}" dt="2021-07-22T06:58:11.045" v="4499" actId="20577"/>
          <ac:spMkLst>
            <pc:docMk/>
            <pc:sldMk cId="2043541634" sldId="528"/>
            <ac:spMk id="3" creationId="{139D5992-74CA-4E5E-831D-1F8F99FB57FF}"/>
          </ac:spMkLst>
        </pc:spChg>
        <pc:picChg chg="add mod">
          <ac:chgData name="Nguyen Bui Trong Tin" userId="e8b171ad-d98b-49d5-bbe6-f86bd94206fe" providerId="ADAL" clId="{29D576B0-55CD-4CC9-8DC0-D7A10774DC02}" dt="2021-07-22T02:26:25.544" v="4472" actId="14100"/>
          <ac:picMkLst>
            <pc:docMk/>
            <pc:sldMk cId="2043541634" sldId="528"/>
            <ac:picMk id="2" creationId="{38EAC6D1-8068-4471-8FE4-28D4DBBA3C90}"/>
          </ac:picMkLst>
        </pc:picChg>
      </pc:sldChg>
      <pc:sldChg chg="addSp modSp add mod modNotesTx">
        <pc:chgData name="Nguyen Bui Trong Tin" userId="e8b171ad-d98b-49d5-bbe6-f86bd94206fe" providerId="ADAL" clId="{29D576B0-55CD-4CC9-8DC0-D7A10774DC02}" dt="2021-07-22T06:58:38.134" v="4505" actId="20577"/>
        <pc:sldMkLst>
          <pc:docMk/>
          <pc:sldMk cId="2265303499" sldId="529"/>
        </pc:sldMkLst>
        <pc:spChg chg="mod">
          <ac:chgData name="Nguyen Bui Trong Tin" userId="e8b171ad-d98b-49d5-bbe6-f86bd94206fe" providerId="ADAL" clId="{29D576B0-55CD-4CC9-8DC0-D7A10774DC02}" dt="2021-07-22T06:58:38.134" v="4505" actId="20577"/>
          <ac:spMkLst>
            <pc:docMk/>
            <pc:sldMk cId="2265303499" sldId="529"/>
            <ac:spMk id="3" creationId="{139D5992-74CA-4E5E-831D-1F8F99FB57FF}"/>
          </ac:spMkLst>
        </pc:spChg>
        <pc:picChg chg="add mod">
          <ac:chgData name="Nguyen Bui Trong Tin" userId="e8b171ad-d98b-49d5-bbe6-f86bd94206fe" providerId="ADAL" clId="{29D576B0-55CD-4CC9-8DC0-D7A10774DC02}" dt="2021-07-22T02:26:52.340" v="4475" actId="14100"/>
          <ac:picMkLst>
            <pc:docMk/>
            <pc:sldMk cId="2265303499" sldId="529"/>
            <ac:picMk id="2" creationId="{A5EEBDB9-A0AE-4F99-8D59-CFE1A0C3F13F}"/>
          </ac:picMkLst>
        </pc:picChg>
      </pc:sldChg>
    </pc:docChg>
  </pc:docChgLst>
  <pc:docChgLst>
    <pc:chgData name="Nguyen Van Thanh" userId="397c937a-6631-46d4-ab7f-15d71e973788" providerId="ADAL" clId="{021D0B07-F793-4F72-8960-62A73CC77195}"/>
    <pc:docChg chg="modSld">
      <pc:chgData name="Nguyen Van Thanh" userId="397c937a-6631-46d4-ab7f-15d71e973788" providerId="ADAL" clId="{021D0B07-F793-4F72-8960-62A73CC77195}" dt="2021-11-17T08:16:40.316" v="8" actId="20577"/>
      <pc:docMkLst>
        <pc:docMk/>
      </pc:docMkLst>
      <pc:sldChg chg="modSp mod">
        <pc:chgData name="Nguyen Van Thanh" userId="397c937a-6631-46d4-ab7f-15d71e973788" providerId="ADAL" clId="{021D0B07-F793-4F72-8960-62A73CC77195}" dt="2021-08-03T14:31:18.987" v="0" actId="14100"/>
        <pc:sldMkLst>
          <pc:docMk/>
          <pc:sldMk cId="1625566240" sldId="430"/>
        </pc:sldMkLst>
        <pc:spChg chg="mod">
          <ac:chgData name="Nguyen Van Thanh" userId="397c937a-6631-46d4-ab7f-15d71e973788" providerId="ADAL" clId="{021D0B07-F793-4F72-8960-62A73CC77195}" dt="2021-08-03T14:31:18.987" v="0" actId="14100"/>
          <ac:spMkLst>
            <pc:docMk/>
            <pc:sldMk cId="1625566240" sldId="430"/>
            <ac:spMk id="3" creationId="{139D5992-74CA-4E5E-831D-1F8F99FB57FF}"/>
          </ac:spMkLst>
        </pc:spChg>
      </pc:sldChg>
      <pc:sldChg chg="modSp mod">
        <pc:chgData name="Nguyen Van Thanh" userId="397c937a-6631-46d4-ab7f-15d71e973788" providerId="ADAL" clId="{021D0B07-F793-4F72-8960-62A73CC77195}" dt="2021-11-17T08:16:40.316" v="8" actId="20577"/>
        <pc:sldMkLst>
          <pc:docMk/>
          <pc:sldMk cId="2709527866" sldId="583"/>
        </pc:sldMkLst>
        <pc:spChg chg="mod">
          <ac:chgData name="Nguyen Van Thanh" userId="397c937a-6631-46d4-ab7f-15d71e973788" providerId="ADAL" clId="{021D0B07-F793-4F72-8960-62A73CC77195}" dt="2021-11-17T08:16:40.316" v="8" actId="20577"/>
          <ac:spMkLst>
            <pc:docMk/>
            <pc:sldMk cId="2709527866" sldId="583"/>
            <ac:spMk id="3" creationId="{139D5992-74CA-4E5E-831D-1F8F99FB57FF}"/>
          </ac:spMkLst>
        </pc:spChg>
      </pc:sldChg>
    </pc:docChg>
  </pc:docChgLst>
  <pc:docChgLst>
    <pc:chgData name="Nguyen Bui Trong Tin" userId="e8b171ad-d98b-49d5-bbe6-f86bd94206fe" providerId="ADAL" clId="{392F5DA0-1D08-4B49-B930-28284E7AED2B}"/>
    <pc:docChg chg="undo custSel addSld delSld modSld">
      <pc:chgData name="Nguyen Bui Trong Tin" userId="e8b171ad-d98b-49d5-bbe6-f86bd94206fe" providerId="ADAL" clId="{392F5DA0-1D08-4B49-B930-28284E7AED2B}" dt="2021-06-09T01:41:43.900" v="48"/>
      <pc:docMkLst>
        <pc:docMk/>
      </pc:docMkLst>
      <pc:sldChg chg="add del">
        <pc:chgData name="Nguyen Bui Trong Tin" userId="e8b171ad-d98b-49d5-bbe6-f86bd94206fe" providerId="ADAL" clId="{392F5DA0-1D08-4B49-B930-28284E7AED2B}" dt="2021-06-09T01:40:57.026" v="16" actId="47"/>
        <pc:sldMkLst>
          <pc:docMk/>
          <pc:sldMk cId="1495374394" sldId="256"/>
        </pc:sldMkLst>
      </pc:sldChg>
      <pc:sldChg chg="add del">
        <pc:chgData name="Nguyen Bui Trong Tin" userId="e8b171ad-d98b-49d5-bbe6-f86bd94206fe" providerId="ADAL" clId="{392F5DA0-1D08-4B49-B930-28284E7AED2B}" dt="2021-06-09T01:40:57.026" v="16" actId="47"/>
        <pc:sldMkLst>
          <pc:docMk/>
          <pc:sldMk cId="2876239378" sldId="257"/>
        </pc:sldMkLst>
      </pc:sldChg>
      <pc:sldChg chg="add del">
        <pc:chgData name="Nguyen Bui Trong Tin" userId="e8b171ad-d98b-49d5-bbe6-f86bd94206fe" providerId="ADAL" clId="{392F5DA0-1D08-4B49-B930-28284E7AED2B}" dt="2021-06-09T01:40:57.026" v="16" actId="47"/>
        <pc:sldMkLst>
          <pc:docMk/>
          <pc:sldMk cId="1385030760" sldId="258"/>
        </pc:sldMkLst>
      </pc:sldChg>
      <pc:sldChg chg="add del">
        <pc:chgData name="Nguyen Bui Trong Tin" userId="e8b171ad-d98b-49d5-bbe6-f86bd94206fe" providerId="ADAL" clId="{392F5DA0-1D08-4B49-B930-28284E7AED2B}" dt="2021-06-09T01:40:57.026" v="16" actId="47"/>
        <pc:sldMkLst>
          <pc:docMk/>
          <pc:sldMk cId="1502579555" sldId="259"/>
        </pc:sldMkLst>
      </pc:sldChg>
      <pc:sldChg chg="add del">
        <pc:chgData name="Nguyen Bui Trong Tin" userId="e8b171ad-d98b-49d5-bbe6-f86bd94206fe" providerId="ADAL" clId="{392F5DA0-1D08-4B49-B930-28284E7AED2B}" dt="2021-06-09T01:40:57.026" v="16" actId="47"/>
        <pc:sldMkLst>
          <pc:docMk/>
          <pc:sldMk cId="4237374391" sldId="260"/>
        </pc:sldMkLst>
      </pc:sldChg>
      <pc:sldChg chg="add del">
        <pc:chgData name="Nguyen Bui Trong Tin" userId="e8b171ad-d98b-49d5-bbe6-f86bd94206fe" providerId="ADAL" clId="{392F5DA0-1D08-4B49-B930-28284E7AED2B}" dt="2021-06-09T01:40:57.026" v="16" actId="47"/>
        <pc:sldMkLst>
          <pc:docMk/>
          <pc:sldMk cId="2542749168" sldId="261"/>
        </pc:sldMkLst>
      </pc:sldChg>
      <pc:sldChg chg="add del">
        <pc:chgData name="Nguyen Bui Trong Tin" userId="e8b171ad-d98b-49d5-bbe6-f86bd94206fe" providerId="ADAL" clId="{392F5DA0-1D08-4B49-B930-28284E7AED2B}" dt="2021-06-09T01:40:57.026" v="16" actId="47"/>
        <pc:sldMkLst>
          <pc:docMk/>
          <pc:sldMk cId="2693561707" sldId="262"/>
        </pc:sldMkLst>
      </pc:sldChg>
      <pc:sldChg chg="add del">
        <pc:chgData name="Nguyen Bui Trong Tin" userId="e8b171ad-d98b-49d5-bbe6-f86bd94206fe" providerId="ADAL" clId="{392F5DA0-1D08-4B49-B930-28284E7AED2B}" dt="2021-06-09T01:40:57.026" v="16" actId="47"/>
        <pc:sldMkLst>
          <pc:docMk/>
          <pc:sldMk cId="919847834" sldId="263"/>
        </pc:sldMkLst>
      </pc:sldChg>
      <pc:sldChg chg="add del">
        <pc:chgData name="Nguyen Bui Trong Tin" userId="e8b171ad-d98b-49d5-bbe6-f86bd94206fe" providerId="ADAL" clId="{392F5DA0-1D08-4B49-B930-28284E7AED2B}" dt="2021-06-09T01:40:57.026" v="16" actId="47"/>
        <pc:sldMkLst>
          <pc:docMk/>
          <pc:sldMk cId="416175474" sldId="264"/>
        </pc:sldMkLst>
      </pc:sldChg>
      <pc:sldChg chg="add del">
        <pc:chgData name="Nguyen Bui Trong Tin" userId="e8b171ad-d98b-49d5-bbe6-f86bd94206fe" providerId="ADAL" clId="{392F5DA0-1D08-4B49-B930-28284E7AED2B}" dt="2021-06-09T01:40:57.026" v="16" actId="47"/>
        <pc:sldMkLst>
          <pc:docMk/>
          <pc:sldMk cId="3186130772" sldId="266"/>
        </pc:sldMkLst>
      </pc:sldChg>
      <pc:sldChg chg="add del">
        <pc:chgData name="Nguyen Bui Trong Tin" userId="e8b171ad-d98b-49d5-bbe6-f86bd94206fe" providerId="ADAL" clId="{392F5DA0-1D08-4B49-B930-28284E7AED2B}" dt="2021-06-09T01:40:57.026" v="16" actId="47"/>
        <pc:sldMkLst>
          <pc:docMk/>
          <pc:sldMk cId="1726459742" sldId="267"/>
        </pc:sldMkLst>
      </pc:sldChg>
      <pc:sldChg chg="addSp delSp modSp mod">
        <pc:chgData name="Nguyen Bui Trong Tin" userId="e8b171ad-d98b-49d5-bbe6-f86bd94206fe" providerId="ADAL" clId="{392F5DA0-1D08-4B49-B930-28284E7AED2B}" dt="2021-06-09T01:41:40.620" v="42" actId="14100"/>
        <pc:sldMkLst>
          <pc:docMk/>
          <pc:sldMk cId="1653101604" sldId="268"/>
        </pc:sldMkLst>
        <pc:spChg chg="mod">
          <ac:chgData name="Nguyen Bui Trong Tin" userId="e8b171ad-d98b-49d5-bbe6-f86bd94206fe" providerId="ADAL" clId="{392F5DA0-1D08-4B49-B930-28284E7AED2B}" dt="2021-06-09T01:41:40.620" v="42" actId="14100"/>
          <ac:spMkLst>
            <pc:docMk/>
            <pc:sldMk cId="1653101604" sldId="268"/>
            <ac:spMk id="3" creationId="{139D5992-74CA-4E5E-831D-1F8F99FB57FF}"/>
          </ac:spMkLst>
        </pc:spChg>
        <pc:spChg chg="add del mod">
          <ac:chgData name="Nguyen Bui Trong Tin" userId="e8b171ad-d98b-49d5-bbe6-f86bd94206fe" providerId="ADAL" clId="{392F5DA0-1D08-4B49-B930-28284E7AED2B}" dt="2021-06-09T01:41:35.213" v="40" actId="478"/>
          <ac:spMkLst>
            <pc:docMk/>
            <pc:sldMk cId="1653101604" sldId="268"/>
            <ac:spMk id="7" creationId="{5A9B2B46-4A62-4402-BBE6-A70EC1F1FEE3}"/>
          </ac:spMkLst>
        </pc:spChg>
        <pc:graphicFrameChg chg="add del mod">
          <ac:chgData name="Nguyen Bui Trong Tin" userId="e8b171ad-d98b-49d5-bbe6-f86bd94206fe" providerId="ADAL" clId="{392F5DA0-1D08-4B49-B930-28284E7AED2B}" dt="2021-06-09T01:40:54.477" v="13"/>
          <ac:graphicFrameMkLst>
            <pc:docMk/>
            <pc:sldMk cId="1653101604" sldId="268"/>
            <ac:graphicFrameMk id="2" creationId="{F6F979AC-7BAC-498B-97F3-6CAD856F867C}"/>
          </ac:graphicFrameMkLst>
        </pc:graphicFrameChg>
        <pc:graphicFrameChg chg="add del mod">
          <ac:chgData name="Nguyen Bui Trong Tin" userId="e8b171ad-d98b-49d5-bbe6-f86bd94206fe" providerId="ADAL" clId="{392F5DA0-1D08-4B49-B930-28284E7AED2B}" dt="2021-06-09T01:40:54.477" v="13"/>
          <ac:graphicFrameMkLst>
            <pc:docMk/>
            <pc:sldMk cId="1653101604" sldId="268"/>
            <ac:graphicFrameMk id="4" creationId="{9EA99EA5-6D88-4A6C-8D4F-49F25EA28620}"/>
          </ac:graphicFrameMkLst>
        </pc:graphicFrameChg>
        <pc:graphicFrameChg chg="add del mod">
          <ac:chgData name="Nguyen Bui Trong Tin" userId="e8b171ad-d98b-49d5-bbe6-f86bd94206fe" providerId="ADAL" clId="{392F5DA0-1D08-4B49-B930-28284E7AED2B}" dt="2021-06-09T01:40:54.102" v="11"/>
          <ac:graphicFrameMkLst>
            <pc:docMk/>
            <pc:sldMk cId="1653101604" sldId="268"/>
            <ac:graphicFrameMk id="5" creationId="{A4FED744-39D5-4ED8-9A89-763C3872B5D7}"/>
          </ac:graphicFrameMkLst>
        </pc:graphicFrameChg>
        <pc:graphicFrameChg chg="add del mod">
          <ac:chgData name="Nguyen Bui Trong Tin" userId="e8b171ad-d98b-49d5-bbe6-f86bd94206fe" providerId="ADAL" clId="{392F5DA0-1D08-4B49-B930-28284E7AED2B}" dt="2021-06-09T01:40:54.102" v="11"/>
          <ac:graphicFrameMkLst>
            <pc:docMk/>
            <pc:sldMk cId="1653101604" sldId="268"/>
            <ac:graphicFrameMk id="6" creationId="{33FF8B51-8CAE-41B4-884C-7515EBF31C58}"/>
          </ac:graphicFrameMkLst>
        </pc:graphicFrameChg>
      </pc:sldChg>
      <pc:sldChg chg="add del">
        <pc:chgData name="Nguyen Bui Trong Tin" userId="e8b171ad-d98b-49d5-bbe6-f86bd94206fe" providerId="ADAL" clId="{392F5DA0-1D08-4B49-B930-28284E7AED2B}" dt="2021-06-09T01:41:06.497" v="18" actId="47"/>
        <pc:sldMkLst>
          <pc:docMk/>
          <pc:sldMk cId="1079628944" sldId="269"/>
        </pc:sldMkLst>
      </pc:sldChg>
      <pc:sldChg chg="add del">
        <pc:chgData name="Nguyen Bui Trong Tin" userId="e8b171ad-d98b-49d5-bbe6-f86bd94206fe" providerId="ADAL" clId="{392F5DA0-1D08-4B49-B930-28284E7AED2B}" dt="2021-06-09T01:40:57.026" v="16" actId="47"/>
        <pc:sldMkLst>
          <pc:docMk/>
          <pc:sldMk cId="3165844236" sldId="269"/>
        </pc:sldMkLst>
      </pc:sldChg>
      <pc:sldChg chg="add">
        <pc:chgData name="Nguyen Bui Trong Tin" userId="e8b171ad-d98b-49d5-bbe6-f86bd94206fe" providerId="ADAL" clId="{392F5DA0-1D08-4B49-B930-28284E7AED2B}" dt="2021-06-09T01:41:42.976" v="43"/>
        <pc:sldMkLst>
          <pc:docMk/>
          <pc:sldMk cId="3413179052" sldId="269"/>
        </pc:sldMkLst>
      </pc:sldChg>
      <pc:sldChg chg="add">
        <pc:chgData name="Nguyen Bui Trong Tin" userId="e8b171ad-d98b-49d5-bbe6-f86bd94206fe" providerId="ADAL" clId="{392F5DA0-1D08-4B49-B930-28284E7AED2B}" dt="2021-06-09T01:41:43.188" v="44"/>
        <pc:sldMkLst>
          <pc:docMk/>
          <pc:sldMk cId="832271470" sldId="270"/>
        </pc:sldMkLst>
      </pc:sldChg>
      <pc:sldChg chg="add del">
        <pc:chgData name="Nguyen Bui Trong Tin" userId="e8b171ad-d98b-49d5-bbe6-f86bd94206fe" providerId="ADAL" clId="{392F5DA0-1D08-4B49-B930-28284E7AED2B}" dt="2021-06-09T01:40:57.026" v="16" actId="47"/>
        <pc:sldMkLst>
          <pc:docMk/>
          <pc:sldMk cId="2181151413" sldId="270"/>
        </pc:sldMkLst>
      </pc:sldChg>
      <pc:sldChg chg="add">
        <pc:chgData name="Nguyen Bui Trong Tin" userId="e8b171ad-d98b-49d5-bbe6-f86bd94206fe" providerId="ADAL" clId="{392F5DA0-1D08-4B49-B930-28284E7AED2B}" dt="2021-06-09T01:41:43.371" v="45"/>
        <pc:sldMkLst>
          <pc:docMk/>
          <pc:sldMk cId="2404404053" sldId="271"/>
        </pc:sldMkLst>
      </pc:sldChg>
      <pc:sldChg chg="add">
        <pc:chgData name="Nguyen Bui Trong Tin" userId="e8b171ad-d98b-49d5-bbe6-f86bd94206fe" providerId="ADAL" clId="{392F5DA0-1D08-4B49-B930-28284E7AED2B}" dt="2021-06-09T01:41:43.549" v="46"/>
        <pc:sldMkLst>
          <pc:docMk/>
          <pc:sldMk cId="2588188774" sldId="272"/>
        </pc:sldMkLst>
      </pc:sldChg>
      <pc:sldChg chg="add">
        <pc:chgData name="Nguyen Bui Trong Tin" userId="e8b171ad-d98b-49d5-bbe6-f86bd94206fe" providerId="ADAL" clId="{392F5DA0-1D08-4B49-B930-28284E7AED2B}" dt="2021-06-09T01:41:43.731" v="47"/>
        <pc:sldMkLst>
          <pc:docMk/>
          <pc:sldMk cId="3096967264" sldId="273"/>
        </pc:sldMkLst>
      </pc:sldChg>
      <pc:sldChg chg="add del">
        <pc:chgData name="Nguyen Bui Trong Tin" userId="e8b171ad-d98b-49d5-bbe6-f86bd94206fe" providerId="ADAL" clId="{392F5DA0-1D08-4B49-B930-28284E7AED2B}" dt="2021-06-09T01:40:57.026" v="16" actId="47"/>
        <pc:sldMkLst>
          <pc:docMk/>
          <pc:sldMk cId="1696446060" sldId="274"/>
        </pc:sldMkLst>
      </pc:sldChg>
      <pc:sldChg chg="add">
        <pc:chgData name="Nguyen Bui Trong Tin" userId="e8b171ad-d98b-49d5-bbe6-f86bd94206fe" providerId="ADAL" clId="{392F5DA0-1D08-4B49-B930-28284E7AED2B}" dt="2021-06-09T01:41:43.900" v="48"/>
        <pc:sldMkLst>
          <pc:docMk/>
          <pc:sldMk cId="2006947952" sldId="274"/>
        </pc:sldMkLst>
      </pc:sldChg>
      <pc:sldChg chg="add del">
        <pc:chgData name="Nguyen Bui Trong Tin" userId="e8b171ad-d98b-49d5-bbe6-f86bd94206fe" providerId="ADAL" clId="{392F5DA0-1D08-4B49-B930-28284E7AED2B}" dt="2021-06-09T01:40:57.026" v="16" actId="47"/>
        <pc:sldMkLst>
          <pc:docMk/>
          <pc:sldMk cId="3710873343" sldId="275"/>
        </pc:sldMkLst>
      </pc:sldChg>
      <pc:sldChg chg="add del">
        <pc:chgData name="Nguyen Bui Trong Tin" userId="e8b171ad-d98b-49d5-bbe6-f86bd94206fe" providerId="ADAL" clId="{392F5DA0-1D08-4B49-B930-28284E7AED2B}" dt="2021-06-09T01:40:57.026" v="16" actId="47"/>
        <pc:sldMkLst>
          <pc:docMk/>
          <pc:sldMk cId="1596506335" sldId="276"/>
        </pc:sldMkLst>
      </pc:sldChg>
      <pc:sldChg chg="add del">
        <pc:chgData name="Nguyen Bui Trong Tin" userId="e8b171ad-d98b-49d5-bbe6-f86bd94206fe" providerId="ADAL" clId="{392F5DA0-1D08-4B49-B930-28284E7AED2B}" dt="2021-06-09T01:40:57.026" v="16" actId="47"/>
        <pc:sldMkLst>
          <pc:docMk/>
          <pc:sldMk cId="3747531659" sldId="277"/>
        </pc:sldMkLst>
      </pc:sldChg>
      <pc:sldChg chg="add del">
        <pc:chgData name="Nguyen Bui Trong Tin" userId="e8b171ad-d98b-49d5-bbe6-f86bd94206fe" providerId="ADAL" clId="{392F5DA0-1D08-4B49-B930-28284E7AED2B}" dt="2021-06-09T01:40:57.026" v="16" actId="47"/>
        <pc:sldMkLst>
          <pc:docMk/>
          <pc:sldMk cId="3151430480" sldId="278"/>
        </pc:sldMkLst>
      </pc:sldChg>
      <pc:sldChg chg="add del">
        <pc:chgData name="Nguyen Bui Trong Tin" userId="e8b171ad-d98b-49d5-bbe6-f86bd94206fe" providerId="ADAL" clId="{392F5DA0-1D08-4B49-B930-28284E7AED2B}" dt="2021-06-09T01:40:57.026" v="16" actId="47"/>
        <pc:sldMkLst>
          <pc:docMk/>
          <pc:sldMk cId="159977838" sldId="279"/>
        </pc:sldMkLst>
      </pc:sldChg>
      <pc:sldChg chg="add del">
        <pc:chgData name="Nguyen Bui Trong Tin" userId="e8b171ad-d98b-49d5-bbe6-f86bd94206fe" providerId="ADAL" clId="{392F5DA0-1D08-4B49-B930-28284E7AED2B}" dt="2021-06-09T01:40:57.026" v="16" actId="47"/>
        <pc:sldMkLst>
          <pc:docMk/>
          <pc:sldMk cId="1441418876" sldId="280"/>
        </pc:sldMkLst>
      </pc:sldChg>
      <pc:sldChg chg="add del">
        <pc:chgData name="Nguyen Bui Trong Tin" userId="e8b171ad-d98b-49d5-bbe6-f86bd94206fe" providerId="ADAL" clId="{392F5DA0-1D08-4B49-B930-28284E7AED2B}" dt="2021-06-09T01:40:57.026" v="16" actId="47"/>
        <pc:sldMkLst>
          <pc:docMk/>
          <pc:sldMk cId="3024082734" sldId="281"/>
        </pc:sldMkLst>
      </pc:sldChg>
    </pc:docChg>
  </pc:docChgLst>
  <pc:docChgLst>
    <pc:chgData name="Nguyen Bui Trong Tin" userId="e8b171ad-d98b-49d5-bbe6-f86bd94206fe" providerId="ADAL" clId="{3906A2A9-A8F8-4D99-ACC4-844E63D3A214}"/>
    <pc:docChg chg="addSld delSld modSld">
      <pc:chgData name="Nguyen Bui Trong Tin" userId="e8b171ad-d98b-49d5-bbe6-f86bd94206fe" providerId="ADAL" clId="{3906A2A9-A8F8-4D99-ACC4-844E63D3A214}" dt="2021-07-11T14:44:00.647" v="25"/>
      <pc:docMkLst>
        <pc:docMk/>
      </pc:docMkLst>
      <pc:sldChg chg="del">
        <pc:chgData name="Nguyen Bui Trong Tin" userId="e8b171ad-d98b-49d5-bbe6-f86bd94206fe" providerId="ADAL" clId="{3906A2A9-A8F8-4D99-ACC4-844E63D3A214}" dt="2021-07-11T14:41:13.494" v="0" actId="47"/>
        <pc:sldMkLst>
          <pc:docMk/>
          <pc:sldMk cId="2588188774" sldId="272"/>
        </pc:sldMkLst>
      </pc:sldChg>
      <pc:sldChg chg="del">
        <pc:chgData name="Nguyen Bui Trong Tin" userId="e8b171ad-d98b-49d5-bbe6-f86bd94206fe" providerId="ADAL" clId="{3906A2A9-A8F8-4D99-ACC4-844E63D3A214}" dt="2021-07-11T14:41:13.494" v="0" actId="47"/>
        <pc:sldMkLst>
          <pc:docMk/>
          <pc:sldMk cId="224587157" sldId="276"/>
        </pc:sldMkLst>
      </pc:sldChg>
      <pc:sldChg chg="del">
        <pc:chgData name="Nguyen Bui Trong Tin" userId="e8b171ad-d98b-49d5-bbe6-f86bd94206fe" providerId="ADAL" clId="{3906A2A9-A8F8-4D99-ACC4-844E63D3A214}" dt="2021-07-11T14:41:13.494" v="0" actId="47"/>
        <pc:sldMkLst>
          <pc:docMk/>
          <pc:sldMk cId="593016740" sldId="277"/>
        </pc:sldMkLst>
      </pc:sldChg>
      <pc:sldChg chg="del">
        <pc:chgData name="Nguyen Bui Trong Tin" userId="e8b171ad-d98b-49d5-bbe6-f86bd94206fe" providerId="ADAL" clId="{3906A2A9-A8F8-4D99-ACC4-844E63D3A214}" dt="2021-07-11T14:41:13.494" v="0" actId="47"/>
        <pc:sldMkLst>
          <pc:docMk/>
          <pc:sldMk cId="3917129790" sldId="278"/>
        </pc:sldMkLst>
      </pc:sldChg>
      <pc:sldChg chg="del">
        <pc:chgData name="Nguyen Bui Trong Tin" userId="e8b171ad-d98b-49d5-bbe6-f86bd94206fe" providerId="ADAL" clId="{3906A2A9-A8F8-4D99-ACC4-844E63D3A214}" dt="2021-07-11T14:41:13.494" v="0" actId="47"/>
        <pc:sldMkLst>
          <pc:docMk/>
          <pc:sldMk cId="2914930831" sldId="279"/>
        </pc:sldMkLst>
      </pc:sldChg>
      <pc:sldChg chg="del">
        <pc:chgData name="Nguyen Bui Trong Tin" userId="e8b171ad-d98b-49d5-bbe6-f86bd94206fe" providerId="ADAL" clId="{3906A2A9-A8F8-4D99-ACC4-844E63D3A214}" dt="2021-07-11T14:41:13.494" v="0" actId="47"/>
        <pc:sldMkLst>
          <pc:docMk/>
          <pc:sldMk cId="1806605024" sldId="280"/>
        </pc:sldMkLst>
      </pc:sldChg>
      <pc:sldChg chg="del">
        <pc:chgData name="Nguyen Bui Trong Tin" userId="e8b171ad-d98b-49d5-bbe6-f86bd94206fe" providerId="ADAL" clId="{3906A2A9-A8F8-4D99-ACC4-844E63D3A214}" dt="2021-07-11T14:41:13.494" v="0" actId="47"/>
        <pc:sldMkLst>
          <pc:docMk/>
          <pc:sldMk cId="3340451437" sldId="281"/>
        </pc:sldMkLst>
      </pc:sldChg>
      <pc:sldChg chg="del">
        <pc:chgData name="Nguyen Bui Trong Tin" userId="e8b171ad-d98b-49d5-bbe6-f86bd94206fe" providerId="ADAL" clId="{3906A2A9-A8F8-4D99-ACC4-844E63D3A214}" dt="2021-07-11T14:41:13.494" v="0" actId="47"/>
        <pc:sldMkLst>
          <pc:docMk/>
          <pc:sldMk cId="2105661200" sldId="282"/>
        </pc:sldMkLst>
      </pc:sldChg>
      <pc:sldChg chg="del">
        <pc:chgData name="Nguyen Bui Trong Tin" userId="e8b171ad-d98b-49d5-bbe6-f86bd94206fe" providerId="ADAL" clId="{3906A2A9-A8F8-4D99-ACC4-844E63D3A214}" dt="2021-07-11T14:41:13.494" v="0" actId="47"/>
        <pc:sldMkLst>
          <pc:docMk/>
          <pc:sldMk cId="2730355721" sldId="283"/>
        </pc:sldMkLst>
      </pc:sldChg>
      <pc:sldChg chg="del">
        <pc:chgData name="Nguyen Bui Trong Tin" userId="e8b171ad-d98b-49d5-bbe6-f86bd94206fe" providerId="ADAL" clId="{3906A2A9-A8F8-4D99-ACC4-844E63D3A214}" dt="2021-07-11T14:41:13.494" v="0" actId="47"/>
        <pc:sldMkLst>
          <pc:docMk/>
          <pc:sldMk cId="2467578797" sldId="284"/>
        </pc:sldMkLst>
      </pc:sldChg>
      <pc:sldChg chg="del">
        <pc:chgData name="Nguyen Bui Trong Tin" userId="e8b171ad-d98b-49d5-bbe6-f86bd94206fe" providerId="ADAL" clId="{3906A2A9-A8F8-4D99-ACC4-844E63D3A214}" dt="2021-07-11T14:41:13.494" v="0" actId="47"/>
        <pc:sldMkLst>
          <pc:docMk/>
          <pc:sldMk cId="2827968217" sldId="285"/>
        </pc:sldMkLst>
      </pc:sldChg>
      <pc:sldChg chg="del">
        <pc:chgData name="Nguyen Bui Trong Tin" userId="e8b171ad-d98b-49d5-bbe6-f86bd94206fe" providerId="ADAL" clId="{3906A2A9-A8F8-4D99-ACC4-844E63D3A214}" dt="2021-07-11T14:41:13.494" v="0" actId="47"/>
        <pc:sldMkLst>
          <pc:docMk/>
          <pc:sldMk cId="3269263425" sldId="286"/>
        </pc:sldMkLst>
      </pc:sldChg>
      <pc:sldChg chg="del">
        <pc:chgData name="Nguyen Bui Trong Tin" userId="e8b171ad-d98b-49d5-bbe6-f86bd94206fe" providerId="ADAL" clId="{3906A2A9-A8F8-4D99-ACC4-844E63D3A214}" dt="2021-07-11T14:41:13.494" v="0" actId="47"/>
        <pc:sldMkLst>
          <pc:docMk/>
          <pc:sldMk cId="3475947029" sldId="307"/>
        </pc:sldMkLst>
      </pc:sldChg>
      <pc:sldChg chg="del">
        <pc:chgData name="Nguyen Bui Trong Tin" userId="e8b171ad-d98b-49d5-bbe6-f86bd94206fe" providerId="ADAL" clId="{3906A2A9-A8F8-4D99-ACC4-844E63D3A214}" dt="2021-07-11T14:41:13.494" v="0" actId="47"/>
        <pc:sldMkLst>
          <pc:docMk/>
          <pc:sldMk cId="3300875455" sldId="311"/>
        </pc:sldMkLst>
      </pc:sldChg>
      <pc:sldChg chg="del">
        <pc:chgData name="Nguyen Bui Trong Tin" userId="e8b171ad-d98b-49d5-bbe6-f86bd94206fe" providerId="ADAL" clId="{3906A2A9-A8F8-4D99-ACC4-844E63D3A214}" dt="2021-07-11T14:41:13.494" v="0" actId="47"/>
        <pc:sldMkLst>
          <pc:docMk/>
          <pc:sldMk cId="1824561802" sldId="312"/>
        </pc:sldMkLst>
      </pc:sldChg>
      <pc:sldChg chg="del">
        <pc:chgData name="Nguyen Bui Trong Tin" userId="e8b171ad-d98b-49d5-bbe6-f86bd94206fe" providerId="ADAL" clId="{3906A2A9-A8F8-4D99-ACC4-844E63D3A214}" dt="2021-07-11T14:41:13.494" v="0" actId="47"/>
        <pc:sldMkLst>
          <pc:docMk/>
          <pc:sldMk cId="553536912" sldId="313"/>
        </pc:sldMkLst>
      </pc:sldChg>
      <pc:sldChg chg="del">
        <pc:chgData name="Nguyen Bui Trong Tin" userId="e8b171ad-d98b-49d5-bbe6-f86bd94206fe" providerId="ADAL" clId="{3906A2A9-A8F8-4D99-ACC4-844E63D3A214}" dt="2021-07-11T14:41:13.494" v="0" actId="47"/>
        <pc:sldMkLst>
          <pc:docMk/>
          <pc:sldMk cId="4211138788" sldId="314"/>
        </pc:sldMkLst>
      </pc:sldChg>
      <pc:sldChg chg="del">
        <pc:chgData name="Nguyen Bui Trong Tin" userId="e8b171ad-d98b-49d5-bbe6-f86bd94206fe" providerId="ADAL" clId="{3906A2A9-A8F8-4D99-ACC4-844E63D3A214}" dt="2021-07-11T14:41:13.494" v="0" actId="47"/>
        <pc:sldMkLst>
          <pc:docMk/>
          <pc:sldMk cId="331680338" sldId="316"/>
        </pc:sldMkLst>
      </pc:sldChg>
      <pc:sldChg chg="del">
        <pc:chgData name="Nguyen Bui Trong Tin" userId="e8b171ad-d98b-49d5-bbe6-f86bd94206fe" providerId="ADAL" clId="{3906A2A9-A8F8-4D99-ACC4-844E63D3A214}" dt="2021-07-11T14:41:13.494" v="0" actId="47"/>
        <pc:sldMkLst>
          <pc:docMk/>
          <pc:sldMk cId="2536141257" sldId="317"/>
        </pc:sldMkLst>
      </pc:sldChg>
      <pc:sldChg chg="del">
        <pc:chgData name="Nguyen Bui Trong Tin" userId="e8b171ad-d98b-49d5-bbe6-f86bd94206fe" providerId="ADAL" clId="{3906A2A9-A8F8-4D99-ACC4-844E63D3A214}" dt="2021-07-11T14:41:13.494" v="0" actId="47"/>
        <pc:sldMkLst>
          <pc:docMk/>
          <pc:sldMk cId="2133192714" sldId="318"/>
        </pc:sldMkLst>
      </pc:sldChg>
      <pc:sldChg chg="del">
        <pc:chgData name="Nguyen Bui Trong Tin" userId="e8b171ad-d98b-49d5-bbe6-f86bd94206fe" providerId="ADAL" clId="{3906A2A9-A8F8-4D99-ACC4-844E63D3A214}" dt="2021-07-11T14:41:13.494" v="0" actId="47"/>
        <pc:sldMkLst>
          <pc:docMk/>
          <pc:sldMk cId="83999653" sldId="321"/>
        </pc:sldMkLst>
      </pc:sldChg>
      <pc:sldChg chg="del">
        <pc:chgData name="Nguyen Bui Trong Tin" userId="e8b171ad-d98b-49d5-bbe6-f86bd94206fe" providerId="ADAL" clId="{3906A2A9-A8F8-4D99-ACC4-844E63D3A214}" dt="2021-07-11T14:41:13.494" v="0" actId="47"/>
        <pc:sldMkLst>
          <pc:docMk/>
          <pc:sldMk cId="2359061074" sldId="322"/>
        </pc:sldMkLst>
      </pc:sldChg>
      <pc:sldChg chg="del">
        <pc:chgData name="Nguyen Bui Trong Tin" userId="e8b171ad-d98b-49d5-bbe6-f86bd94206fe" providerId="ADAL" clId="{3906A2A9-A8F8-4D99-ACC4-844E63D3A214}" dt="2021-07-11T14:41:13.494" v="0" actId="47"/>
        <pc:sldMkLst>
          <pc:docMk/>
          <pc:sldMk cId="4133034968" sldId="323"/>
        </pc:sldMkLst>
      </pc:sldChg>
      <pc:sldChg chg="del">
        <pc:chgData name="Nguyen Bui Trong Tin" userId="e8b171ad-d98b-49d5-bbe6-f86bd94206fe" providerId="ADAL" clId="{3906A2A9-A8F8-4D99-ACC4-844E63D3A214}" dt="2021-07-11T14:41:13.494" v="0" actId="47"/>
        <pc:sldMkLst>
          <pc:docMk/>
          <pc:sldMk cId="3823839645" sldId="324"/>
        </pc:sldMkLst>
      </pc:sldChg>
      <pc:sldChg chg="del">
        <pc:chgData name="Nguyen Bui Trong Tin" userId="e8b171ad-d98b-49d5-bbe6-f86bd94206fe" providerId="ADAL" clId="{3906A2A9-A8F8-4D99-ACC4-844E63D3A214}" dt="2021-07-11T14:41:13.494" v="0" actId="47"/>
        <pc:sldMkLst>
          <pc:docMk/>
          <pc:sldMk cId="1317017667" sldId="325"/>
        </pc:sldMkLst>
      </pc:sldChg>
      <pc:sldChg chg="del">
        <pc:chgData name="Nguyen Bui Trong Tin" userId="e8b171ad-d98b-49d5-bbe6-f86bd94206fe" providerId="ADAL" clId="{3906A2A9-A8F8-4D99-ACC4-844E63D3A214}" dt="2021-07-11T14:41:13.494" v="0" actId="47"/>
        <pc:sldMkLst>
          <pc:docMk/>
          <pc:sldMk cId="952397921" sldId="327"/>
        </pc:sldMkLst>
      </pc:sldChg>
      <pc:sldChg chg="del">
        <pc:chgData name="Nguyen Bui Trong Tin" userId="e8b171ad-d98b-49d5-bbe6-f86bd94206fe" providerId="ADAL" clId="{3906A2A9-A8F8-4D99-ACC4-844E63D3A214}" dt="2021-07-11T14:41:13.494" v="0" actId="47"/>
        <pc:sldMkLst>
          <pc:docMk/>
          <pc:sldMk cId="943099957" sldId="335"/>
        </pc:sldMkLst>
      </pc:sldChg>
      <pc:sldChg chg="del">
        <pc:chgData name="Nguyen Bui Trong Tin" userId="e8b171ad-d98b-49d5-bbe6-f86bd94206fe" providerId="ADAL" clId="{3906A2A9-A8F8-4D99-ACC4-844E63D3A214}" dt="2021-07-11T14:41:13.494" v="0" actId="47"/>
        <pc:sldMkLst>
          <pc:docMk/>
          <pc:sldMk cId="545691484" sldId="336"/>
        </pc:sldMkLst>
      </pc:sldChg>
      <pc:sldChg chg="del">
        <pc:chgData name="Nguyen Bui Trong Tin" userId="e8b171ad-d98b-49d5-bbe6-f86bd94206fe" providerId="ADAL" clId="{3906A2A9-A8F8-4D99-ACC4-844E63D3A214}" dt="2021-07-11T14:41:13.494" v="0" actId="47"/>
        <pc:sldMkLst>
          <pc:docMk/>
          <pc:sldMk cId="1878880225" sldId="339"/>
        </pc:sldMkLst>
      </pc:sldChg>
      <pc:sldChg chg="del">
        <pc:chgData name="Nguyen Bui Trong Tin" userId="e8b171ad-d98b-49d5-bbe6-f86bd94206fe" providerId="ADAL" clId="{3906A2A9-A8F8-4D99-ACC4-844E63D3A214}" dt="2021-07-11T14:41:13.494" v="0" actId="47"/>
        <pc:sldMkLst>
          <pc:docMk/>
          <pc:sldMk cId="2302756738" sldId="340"/>
        </pc:sldMkLst>
      </pc:sldChg>
      <pc:sldChg chg="del">
        <pc:chgData name="Nguyen Bui Trong Tin" userId="e8b171ad-d98b-49d5-bbe6-f86bd94206fe" providerId="ADAL" clId="{3906A2A9-A8F8-4D99-ACC4-844E63D3A214}" dt="2021-07-11T14:41:13.494" v="0" actId="47"/>
        <pc:sldMkLst>
          <pc:docMk/>
          <pc:sldMk cId="4283479063" sldId="343"/>
        </pc:sldMkLst>
      </pc:sldChg>
      <pc:sldChg chg="del">
        <pc:chgData name="Nguyen Bui Trong Tin" userId="e8b171ad-d98b-49d5-bbe6-f86bd94206fe" providerId="ADAL" clId="{3906A2A9-A8F8-4D99-ACC4-844E63D3A214}" dt="2021-07-11T14:41:13.494" v="0" actId="47"/>
        <pc:sldMkLst>
          <pc:docMk/>
          <pc:sldMk cId="816143755" sldId="344"/>
        </pc:sldMkLst>
      </pc:sldChg>
      <pc:sldChg chg="del">
        <pc:chgData name="Nguyen Bui Trong Tin" userId="e8b171ad-d98b-49d5-bbe6-f86bd94206fe" providerId="ADAL" clId="{3906A2A9-A8F8-4D99-ACC4-844E63D3A214}" dt="2021-07-11T14:41:13.494" v="0" actId="47"/>
        <pc:sldMkLst>
          <pc:docMk/>
          <pc:sldMk cId="3796718697" sldId="345"/>
        </pc:sldMkLst>
      </pc:sldChg>
      <pc:sldChg chg="del">
        <pc:chgData name="Nguyen Bui Trong Tin" userId="e8b171ad-d98b-49d5-bbe6-f86bd94206fe" providerId="ADAL" clId="{3906A2A9-A8F8-4D99-ACC4-844E63D3A214}" dt="2021-07-11T14:41:13.494" v="0" actId="47"/>
        <pc:sldMkLst>
          <pc:docMk/>
          <pc:sldMk cId="3046552766" sldId="347"/>
        </pc:sldMkLst>
      </pc:sldChg>
      <pc:sldChg chg="del">
        <pc:chgData name="Nguyen Bui Trong Tin" userId="e8b171ad-d98b-49d5-bbe6-f86bd94206fe" providerId="ADAL" clId="{3906A2A9-A8F8-4D99-ACC4-844E63D3A214}" dt="2021-07-11T14:41:13.494" v="0" actId="47"/>
        <pc:sldMkLst>
          <pc:docMk/>
          <pc:sldMk cId="470104782" sldId="348"/>
        </pc:sldMkLst>
      </pc:sldChg>
      <pc:sldChg chg="del">
        <pc:chgData name="Nguyen Bui Trong Tin" userId="e8b171ad-d98b-49d5-bbe6-f86bd94206fe" providerId="ADAL" clId="{3906A2A9-A8F8-4D99-ACC4-844E63D3A214}" dt="2021-07-11T14:41:13.494" v="0" actId="47"/>
        <pc:sldMkLst>
          <pc:docMk/>
          <pc:sldMk cId="271288003" sldId="349"/>
        </pc:sldMkLst>
      </pc:sldChg>
      <pc:sldChg chg="del">
        <pc:chgData name="Nguyen Bui Trong Tin" userId="e8b171ad-d98b-49d5-bbe6-f86bd94206fe" providerId="ADAL" clId="{3906A2A9-A8F8-4D99-ACC4-844E63D3A214}" dt="2021-07-11T14:41:13.494" v="0" actId="47"/>
        <pc:sldMkLst>
          <pc:docMk/>
          <pc:sldMk cId="435172920" sldId="355"/>
        </pc:sldMkLst>
      </pc:sldChg>
      <pc:sldChg chg="del">
        <pc:chgData name="Nguyen Bui Trong Tin" userId="e8b171ad-d98b-49d5-bbe6-f86bd94206fe" providerId="ADAL" clId="{3906A2A9-A8F8-4D99-ACC4-844E63D3A214}" dt="2021-07-11T14:41:13.494" v="0" actId="47"/>
        <pc:sldMkLst>
          <pc:docMk/>
          <pc:sldMk cId="3976988775" sldId="356"/>
        </pc:sldMkLst>
      </pc:sldChg>
      <pc:sldChg chg="del">
        <pc:chgData name="Nguyen Bui Trong Tin" userId="e8b171ad-d98b-49d5-bbe6-f86bd94206fe" providerId="ADAL" clId="{3906A2A9-A8F8-4D99-ACC4-844E63D3A214}" dt="2021-07-11T14:41:13.494" v="0" actId="47"/>
        <pc:sldMkLst>
          <pc:docMk/>
          <pc:sldMk cId="852397559" sldId="357"/>
        </pc:sldMkLst>
      </pc:sldChg>
      <pc:sldChg chg="del">
        <pc:chgData name="Nguyen Bui Trong Tin" userId="e8b171ad-d98b-49d5-bbe6-f86bd94206fe" providerId="ADAL" clId="{3906A2A9-A8F8-4D99-ACC4-844E63D3A214}" dt="2021-07-11T14:41:13.494" v="0" actId="47"/>
        <pc:sldMkLst>
          <pc:docMk/>
          <pc:sldMk cId="3581768586" sldId="358"/>
        </pc:sldMkLst>
      </pc:sldChg>
      <pc:sldChg chg="del">
        <pc:chgData name="Nguyen Bui Trong Tin" userId="e8b171ad-d98b-49d5-bbe6-f86bd94206fe" providerId="ADAL" clId="{3906A2A9-A8F8-4D99-ACC4-844E63D3A214}" dt="2021-07-11T14:41:13.494" v="0" actId="47"/>
        <pc:sldMkLst>
          <pc:docMk/>
          <pc:sldMk cId="1554250294" sldId="359"/>
        </pc:sldMkLst>
      </pc:sldChg>
      <pc:sldChg chg="del">
        <pc:chgData name="Nguyen Bui Trong Tin" userId="e8b171ad-d98b-49d5-bbe6-f86bd94206fe" providerId="ADAL" clId="{3906A2A9-A8F8-4D99-ACC4-844E63D3A214}" dt="2021-07-11T14:41:13.494" v="0" actId="47"/>
        <pc:sldMkLst>
          <pc:docMk/>
          <pc:sldMk cId="11032594" sldId="360"/>
        </pc:sldMkLst>
      </pc:sldChg>
      <pc:sldChg chg="del">
        <pc:chgData name="Nguyen Bui Trong Tin" userId="e8b171ad-d98b-49d5-bbe6-f86bd94206fe" providerId="ADAL" clId="{3906A2A9-A8F8-4D99-ACC4-844E63D3A214}" dt="2021-07-11T14:41:13.494" v="0" actId="47"/>
        <pc:sldMkLst>
          <pc:docMk/>
          <pc:sldMk cId="1337481391" sldId="361"/>
        </pc:sldMkLst>
      </pc:sldChg>
      <pc:sldChg chg="del">
        <pc:chgData name="Nguyen Bui Trong Tin" userId="e8b171ad-d98b-49d5-bbe6-f86bd94206fe" providerId="ADAL" clId="{3906A2A9-A8F8-4D99-ACC4-844E63D3A214}" dt="2021-07-11T14:41:13.494" v="0" actId="47"/>
        <pc:sldMkLst>
          <pc:docMk/>
          <pc:sldMk cId="2874841179" sldId="363"/>
        </pc:sldMkLst>
      </pc:sldChg>
      <pc:sldChg chg="del">
        <pc:chgData name="Nguyen Bui Trong Tin" userId="e8b171ad-d98b-49d5-bbe6-f86bd94206fe" providerId="ADAL" clId="{3906A2A9-A8F8-4D99-ACC4-844E63D3A214}" dt="2021-07-11T14:41:13.494" v="0" actId="47"/>
        <pc:sldMkLst>
          <pc:docMk/>
          <pc:sldMk cId="775705398" sldId="364"/>
        </pc:sldMkLst>
      </pc:sldChg>
      <pc:sldChg chg="del">
        <pc:chgData name="Nguyen Bui Trong Tin" userId="e8b171ad-d98b-49d5-bbe6-f86bd94206fe" providerId="ADAL" clId="{3906A2A9-A8F8-4D99-ACC4-844E63D3A214}" dt="2021-07-11T14:41:13.494" v="0" actId="47"/>
        <pc:sldMkLst>
          <pc:docMk/>
          <pc:sldMk cId="1022628919" sldId="365"/>
        </pc:sldMkLst>
      </pc:sldChg>
      <pc:sldChg chg="del">
        <pc:chgData name="Nguyen Bui Trong Tin" userId="e8b171ad-d98b-49d5-bbe6-f86bd94206fe" providerId="ADAL" clId="{3906A2A9-A8F8-4D99-ACC4-844E63D3A214}" dt="2021-07-11T14:41:13.494" v="0" actId="47"/>
        <pc:sldMkLst>
          <pc:docMk/>
          <pc:sldMk cId="2295935211" sldId="366"/>
        </pc:sldMkLst>
      </pc:sldChg>
      <pc:sldChg chg="del">
        <pc:chgData name="Nguyen Bui Trong Tin" userId="e8b171ad-d98b-49d5-bbe6-f86bd94206fe" providerId="ADAL" clId="{3906A2A9-A8F8-4D99-ACC4-844E63D3A214}" dt="2021-07-11T14:41:13.494" v="0" actId="47"/>
        <pc:sldMkLst>
          <pc:docMk/>
          <pc:sldMk cId="3706886686" sldId="368"/>
        </pc:sldMkLst>
      </pc:sldChg>
      <pc:sldChg chg="del">
        <pc:chgData name="Nguyen Bui Trong Tin" userId="e8b171ad-d98b-49d5-bbe6-f86bd94206fe" providerId="ADAL" clId="{3906A2A9-A8F8-4D99-ACC4-844E63D3A214}" dt="2021-07-11T14:41:13.494" v="0" actId="47"/>
        <pc:sldMkLst>
          <pc:docMk/>
          <pc:sldMk cId="328338379" sldId="369"/>
        </pc:sldMkLst>
      </pc:sldChg>
      <pc:sldChg chg="del">
        <pc:chgData name="Nguyen Bui Trong Tin" userId="e8b171ad-d98b-49d5-bbe6-f86bd94206fe" providerId="ADAL" clId="{3906A2A9-A8F8-4D99-ACC4-844E63D3A214}" dt="2021-07-11T14:41:13.494" v="0" actId="47"/>
        <pc:sldMkLst>
          <pc:docMk/>
          <pc:sldMk cId="35553290" sldId="370"/>
        </pc:sldMkLst>
      </pc:sldChg>
      <pc:sldChg chg="del">
        <pc:chgData name="Nguyen Bui Trong Tin" userId="e8b171ad-d98b-49d5-bbe6-f86bd94206fe" providerId="ADAL" clId="{3906A2A9-A8F8-4D99-ACC4-844E63D3A214}" dt="2021-07-11T14:41:13.494" v="0" actId="47"/>
        <pc:sldMkLst>
          <pc:docMk/>
          <pc:sldMk cId="3186154010" sldId="374"/>
        </pc:sldMkLst>
      </pc:sldChg>
      <pc:sldChg chg="del">
        <pc:chgData name="Nguyen Bui Trong Tin" userId="e8b171ad-d98b-49d5-bbe6-f86bd94206fe" providerId="ADAL" clId="{3906A2A9-A8F8-4D99-ACC4-844E63D3A214}" dt="2021-07-11T14:41:13.494" v="0" actId="47"/>
        <pc:sldMkLst>
          <pc:docMk/>
          <pc:sldMk cId="778658204" sldId="375"/>
        </pc:sldMkLst>
      </pc:sldChg>
      <pc:sldChg chg="del">
        <pc:chgData name="Nguyen Bui Trong Tin" userId="e8b171ad-d98b-49d5-bbe6-f86bd94206fe" providerId="ADAL" clId="{3906A2A9-A8F8-4D99-ACC4-844E63D3A214}" dt="2021-07-11T14:41:13.494" v="0" actId="47"/>
        <pc:sldMkLst>
          <pc:docMk/>
          <pc:sldMk cId="1558196538" sldId="376"/>
        </pc:sldMkLst>
      </pc:sldChg>
      <pc:sldChg chg="del">
        <pc:chgData name="Nguyen Bui Trong Tin" userId="e8b171ad-d98b-49d5-bbe6-f86bd94206fe" providerId="ADAL" clId="{3906A2A9-A8F8-4D99-ACC4-844E63D3A214}" dt="2021-07-11T14:41:13.494" v="0" actId="47"/>
        <pc:sldMkLst>
          <pc:docMk/>
          <pc:sldMk cId="1578022994" sldId="377"/>
        </pc:sldMkLst>
      </pc:sldChg>
      <pc:sldChg chg="del">
        <pc:chgData name="Nguyen Bui Trong Tin" userId="e8b171ad-d98b-49d5-bbe6-f86bd94206fe" providerId="ADAL" clId="{3906A2A9-A8F8-4D99-ACC4-844E63D3A214}" dt="2021-07-11T14:41:13.494" v="0" actId="47"/>
        <pc:sldMkLst>
          <pc:docMk/>
          <pc:sldMk cId="2932544504" sldId="378"/>
        </pc:sldMkLst>
      </pc:sldChg>
      <pc:sldChg chg="modSp add mod">
        <pc:chgData name="Nguyen Bui Trong Tin" userId="e8b171ad-d98b-49d5-bbe6-f86bd94206fe" providerId="ADAL" clId="{3906A2A9-A8F8-4D99-ACC4-844E63D3A214}" dt="2021-07-11T14:41:24.394" v="12" actId="20577"/>
        <pc:sldMkLst>
          <pc:docMk/>
          <pc:sldMk cId="883765299" sldId="401"/>
        </pc:sldMkLst>
        <pc:spChg chg="mod">
          <ac:chgData name="Nguyen Bui Trong Tin" userId="e8b171ad-d98b-49d5-bbe6-f86bd94206fe" providerId="ADAL" clId="{3906A2A9-A8F8-4D99-ACC4-844E63D3A214}" dt="2021-07-11T14:41:24.394" v="12" actId="20577"/>
          <ac:spMkLst>
            <pc:docMk/>
            <pc:sldMk cId="883765299" sldId="401"/>
            <ac:spMk id="3" creationId="{139D5992-74CA-4E5E-831D-1F8F99FB57FF}"/>
          </ac:spMkLst>
        </pc:spChg>
      </pc:sldChg>
      <pc:sldChg chg="del">
        <pc:chgData name="Nguyen Bui Trong Tin" userId="e8b171ad-d98b-49d5-bbe6-f86bd94206fe" providerId="ADAL" clId="{3906A2A9-A8F8-4D99-ACC4-844E63D3A214}" dt="2021-07-11T14:41:13.494" v="0" actId="47"/>
        <pc:sldMkLst>
          <pc:docMk/>
          <pc:sldMk cId="1836820257" sldId="401"/>
        </pc:sldMkLst>
      </pc:sldChg>
      <pc:sldChg chg="addSp delSp add del setBg delDesignElem">
        <pc:chgData name="Nguyen Bui Trong Tin" userId="e8b171ad-d98b-49d5-bbe6-f86bd94206fe" providerId="ADAL" clId="{3906A2A9-A8F8-4D99-ACC4-844E63D3A214}" dt="2021-07-11T14:41:19.484" v="3"/>
        <pc:sldMkLst>
          <pc:docMk/>
          <pc:sldMk cId="4095641340" sldId="401"/>
        </pc:sldMkLst>
        <pc:spChg chg="add del">
          <ac:chgData name="Nguyen Bui Trong Tin" userId="e8b171ad-d98b-49d5-bbe6-f86bd94206fe" providerId="ADAL" clId="{3906A2A9-A8F8-4D99-ACC4-844E63D3A214}" dt="2021-07-11T14:41:19.484" v="3"/>
          <ac:spMkLst>
            <pc:docMk/>
            <pc:sldMk cId="4095641340" sldId="401"/>
            <ac:spMk id="8" creationId="{DA3C47C2-33A2-44B2-BEAB-FEB679075C24}"/>
          </ac:spMkLst>
        </pc:spChg>
        <pc:spChg chg="add del">
          <ac:chgData name="Nguyen Bui Trong Tin" userId="e8b171ad-d98b-49d5-bbe6-f86bd94206fe" providerId="ADAL" clId="{3906A2A9-A8F8-4D99-ACC4-844E63D3A214}" dt="2021-07-11T14:41:19.484" v="3"/>
          <ac:spMkLst>
            <pc:docMk/>
            <pc:sldMk cId="4095641340" sldId="401"/>
            <ac:spMk id="10" creationId="{AD182BA8-54AD-4D9F-8264-B0FA8BB47D7C}"/>
          </ac:spMkLst>
        </pc:spChg>
        <pc:spChg chg="add del">
          <ac:chgData name="Nguyen Bui Trong Tin" userId="e8b171ad-d98b-49d5-bbe6-f86bd94206fe" providerId="ADAL" clId="{3906A2A9-A8F8-4D99-ACC4-844E63D3A214}" dt="2021-07-11T14:41:19.484" v="3"/>
          <ac:spMkLst>
            <pc:docMk/>
            <pc:sldMk cId="4095641340" sldId="401"/>
            <ac:spMk id="12" creationId="{4ED83379-0499-45E1-AB78-6AA230F96442}"/>
          </ac:spMkLst>
        </pc:spChg>
      </pc:sldChg>
      <pc:sldChg chg="del">
        <pc:chgData name="Nguyen Bui Trong Tin" userId="e8b171ad-d98b-49d5-bbe6-f86bd94206fe" providerId="ADAL" clId="{3906A2A9-A8F8-4D99-ACC4-844E63D3A214}" dt="2021-07-11T14:41:13.494" v="0" actId="47"/>
        <pc:sldMkLst>
          <pc:docMk/>
          <pc:sldMk cId="255876792" sldId="402"/>
        </pc:sldMkLst>
      </pc:sldChg>
      <pc:sldChg chg="add">
        <pc:chgData name="Nguyen Bui Trong Tin" userId="e8b171ad-d98b-49d5-bbe6-f86bd94206fe" providerId="ADAL" clId="{3906A2A9-A8F8-4D99-ACC4-844E63D3A214}" dt="2021-07-11T14:41:26.988" v="13" actId="2890"/>
        <pc:sldMkLst>
          <pc:docMk/>
          <pc:sldMk cId="382194752" sldId="402"/>
        </pc:sldMkLst>
      </pc:sldChg>
      <pc:sldChg chg="add">
        <pc:chgData name="Nguyen Bui Trong Tin" userId="e8b171ad-d98b-49d5-bbe6-f86bd94206fe" providerId="ADAL" clId="{3906A2A9-A8F8-4D99-ACC4-844E63D3A214}" dt="2021-07-11T14:41:30.401" v="14" actId="2890"/>
        <pc:sldMkLst>
          <pc:docMk/>
          <pc:sldMk cId="1487198365" sldId="403"/>
        </pc:sldMkLst>
      </pc:sldChg>
      <pc:sldChg chg="del">
        <pc:chgData name="Nguyen Bui Trong Tin" userId="e8b171ad-d98b-49d5-bbe6-f86bd94206fe" providerId="ADAL" clId="{3906A2A9-A8F8-4D99-ACC4-844E63D3A214}" dt="2021-07-11T14:41:13.494" v="0" actId="47"/>
        <pc:sldMkLst>
          <pc:docMk/>
          <pc:sldMk cId="1835863864" sldId="403"/>
        </pc:sldMkLst>
      </pc:sldChg>
      <pc:sldChg chg="del">
        <pc:chgData name="Nguyen Bui Trong Tin" userId="e8b171ad-d98b-49d5-bbe6-f86bd94206fe" providerId="ADAL" clId="{3906A2A9-A8F8-4D99-ACC4-844E63D3A214}" dt="2021-07-11T14:41:13.494" v="0" actId="47"/>
        <pc:sldMkLst>
          <pc:docMk/>
          <pc:sldMk cId="1293452075" sldId="404"/>
        </pc:sldMkLst>
      </pc:sldChg>
      <pc:sldChg chg="add replId">
        <pc:chgData name="Nguyen Bui Trong Tin" userId="e8b171ad-d98b-49d5-bbe6-f86bd94206fe" providerId="ADAL" clId="{3906A2A9-A8F8-4D99-ACC4-844E63D3A214}" dt="2021-07-11T14:41:30.401" v="14" actId="2890"/>
        <pc:sldMkLst>
          <pc:docMk/>
          <pc:sldMk cId="1698591912" sldId="404"/>
        </pc:sldMkLst>
      </pc:sldChg>
      <pc:sldChg chg="add">
        <pc:chgData name="Nguyen Bui Trong Tin" userId="e8b171ad-d98b-49d5-bbe6-f86bd94206fe" providerId="ADAL" clId="{3906A2A9-A8F8-4D99-ACC4-844E63D3A214}" dt="2021-07-11T14:41:33.879" v="15" actId="2890"/>
        <pc:sldMkLst>
          <pc:docMk/>
          <pc:sldMk cId="3134179657" sldId="405"/>
        </pc:sldMkLst>
      </pc:sldChg>
      <pc:sldChg chg="del">
        <pc:chgData name="Nguyen Bui Trong Tin" userId="e8b171ad-d98b-49d5-bbe6-f86bd94206fe" providerId="ADAL" clId="{3906A2A9-A8F8-4D99-ACC4-844E63D3A214}" dt="2021-07-11T14:41:13.494" v="0" actId="47"/>
        <pc:sldMkLst>
          <pc:docMk/>
          <pc:sldMk cId="4040564128" sldId="405"/>
        </pc:sldMkLst>
      </pc:sldChg>
      <pc:sldChg chg="add replId">
        <pc:chgData name="Nguyen Bui Trong Tin" userId="e8b171ad-d98b-49d5-bbe6-f86bd94206fe" providerId="ADAL" clId="{3906A2A9-A8F8-4D99-ACC4-844E63D3A214}" dt="2021-07-11T14:41:33.879" v="15" actId="2890"/>
        <pc:sldMkLst>
          <pc:docMk/>
          <pc:sldMk cId="1959121914" sldId="406"/>
        </pc:sldMkLst>
      </pc:sldChg>
      <pc:sldChg chg="del">
        <pc:chgData name="Nguyen Bui Trong Tin" userId="e8b171ad-d98b-49d5-bbe6-f86bd94206fe" providerId="ADAL" clId="{3906A2A9-A8F8-4D99-ACC4-844E63D3A214}" dt="2021-07-11T14:41:13.494" v="0" actId="47"/>
        <pc:sldMkLst>
          <pc:docMk/>
          <pc:sldMk cId="2375348906" sldId="406"/>
        </pc:sldMkLst>
      </pc:sldChg>
      <pc:sldChg chg="add replId">
        <pc:chgData name="Nguyen Bui Trong Tin" userId="e8b171ad-d98b-49d5-bbe6-f86bd94206fe" providerId="ADAL" clId="{3906A2A9-A8F8-4D99-ACC4-844E63D3A214}" dt="2021-07-11T14:41:33.879" v="15" actId="2890"/>
        <pc:sldMkLst>
          <pc:docMk/>
          <pc:sldMk cId="630981681" sldId="407"/>
        </pc:sldMkLst>
      </pc:sldChg>
      <pc:sldChg chg="del">
        <pc:chgData name="Nguyen Bui Trong Tin" userId="e8b171ad-d98b-49d5-bbe6-f86bd94206fe" providerId="ADAL" clId="{3906A2A9-A8F8-4D99-ACC4-844E63D3A214}" dt="2021-07-11T14:41:13.494" v="0" actId="47"/>
        <pc:sldMkLst>
          <pc:docMk/>
          <pc:sldMk cId="3094936686" sldId="407"/>
        </pc:sldMkLst>
      </pc:sldChg>
      <pc:sldChg chg="add replId">
        <pc:chgData name="Nguyen Bui Trong Tin" userId="e8b171ad-d98b-49d5-bbe6-f86bd94206fe" providerId="ADAL" clId="{3906A2A9-A8F8-4D99-ACC4-844E63D3A214}" dt="2021-07-11T14:41:33.879" v="15" actId="2890"/>
        <pc:sldMkLst>
          <pc:docMk/>
          <pc:sldMk cId="439390364" sldId="408"/>
        </pc:sldMkLst>
      </pc:sldChg>
      <pc:sldChg chg="del">
        <pc:chgData name="Nguyen Bui Trong Tin" userId="e8b171ad-d98b-49d5-bbe6-f86bd94206fe" providerId="ADAL" clId="{3906A2A9-A8F8-4D99-ACC4-844E63D3A214}" dt="2021-07-11T14:41:13.494" v="0" actId="47"/>
        <pc:sldMkLst>
          <pc:docMk/>
          <pc:sldMk cId="506862209" sldId="408"/>
        </pc:sldMkLst>
      </pc:sldChg>
      <pc:sldChg chg="add">
        <pc:chgData name="Nguyen Bui Trong Tin" userId="e8b171ad-d98b-49d5-bbe6-f86bd94206fe" providerId="ADAL" clId="{3906A2A9-A8F8-4D99-ACC4-844E63D3A214}" dt="2021-07-11T14:41:39.404" v="16"/>
        <pc:sldMkLst>
          <pc:docMk/>
          <pc:sldMk cId="2111532484" sldId="409"/>
        </pc:sldMkLst>
      </pc:sldChg>
      <pc:sldChg chg="del">
        <pc:chgData name="Nguyen Bui Trong Tin" userId="e8b171ad-d98b-49d5-bbe6-f86bd94206fe" providerId="ADAL" clId="{3906A2A9-A8F8-4D99-ACC4-844E63D3A214}" dt="2021-07-11T14:41:13.494" v="0" actId="47"/>
        <pc:sldMkLst>
          <pc:docMk/>
          <pc:sldMk cId="3729801902" sldId="409"/>
        </pc:sldMkLst>
      </pc:sldChg>
      <pc:sldChg chg="add">
        <pc:chgData name="Nguyen Bui Trong Tin" userId="e8b171ad-d98b-49d5-bbe6-f86bd94206fe" providerId="ADAL" clId="{3906A2A9-A8F8-4D99-ACC4-844E63D3A214}" dt="2021-07-11T14:41:43.214" v="17"/>
        <pc:sldMkLst>
          <pc:docMk/>
          <pc:sldMk cId="290294677" sldId="410"/>
        </pc:sldMkLst>
      </pc:sldChg>
      <pc:sldChg chg="del">
        <pc:chgData name="Nguyen Bui Trong Tin" userId="e8b171ad-d98b-49d5-bbe6-f86bd94206fe" providerId="ADAL" clId="{3906A2A9-A8F8-4D99-ACC4-844E63D3A214}" dt="2021-07-11T14:41:13.494" v="0" actId="47"/>
        <pc:sldMkLst>
          <pc:docMk/>
          <pc:sldMk cId="2497230748" sldId="410"/>
        </pc:sldMkLst>
      </pc:sldChg>
      <pc:sldChg chg="add">
        <pc:chgData name="Nguyen Bui Trong Tin" userId="e8b171ad-d98b-49d5-bbe6-f86bd94206fe" providerId="ADAL" clId="{3906A2A9-A8F8-4D99-ACC4-844E63D3A214}" dt="2021-07-11T14:41:44.451" v="18"/>
        <pc:sldMkLst>
          <pc:docMk/>
          <pc:sldMk cId="2070657600" sldId="411"/>
        </pc:sldMkLst>
      </pc:sldChg>
      <pc:sldChg chg="del">
        <pc:chgData name="Nguyen Bui Trong Tin" userId="e8b171ad-d98b-49d5-bbe6-f86bd94206fe" providerId="ADAL" clId="{3906A2A9-A8F8-4D99-ACC4-844E63D3A214}" dt="2021-07-11T14:41:13.494" v="0" actId="47"/>
        <pc:sldMkLst>
          <pc:docMk/>
          <pc:sldMk cId="3687217798" sldId="411"/>
        </pc:sldMkLst>
      </pc:sldChg>
      <pc:sldChg chg="del">
        <pc:chgData name="Nguyen Bui Trong Tin" userId="e8b171ad-d98b-49d5-bbe6-f86bd94206fe" providerId="ADAL" clId="{3906A2A9-A8F8-4D99-ACC4-844E63D3A214}" dt="2021-07-11T14:41:13.494" v="0" actId="47"/>
        <pc:sldMkLst>
          <pc:docMk/>
          <pc:sldMk cId="1242508835" sldId="412"/>
        </pc:sldMkLst>
      </pc:sldChg>
      <pc:sldChg chg="add">
        <pc:chgData name="Nguyen Bui Trong Tin" userId="e8b171ad-d98b-49d5-bbe6-f86bd94206fe" providerId="ADAL" clId="{3906A2A9-A8F8-4D99-ACC4-844E63D3A214}" dt="2021-07-11T14:41:45.361" v="19"/>
        <pc:sldMkLst>
          <pc:docMk/>
          <pc:sldMk cId="1984277804" sldId="412"/>
        </pc:sldMkLst>
      </pc:sldChg>
      <pc:sldChg chg="del">
        <pc:chgData name="Nguyen Bui Trong Tin" userId="e8b171ad-d98b-49d5-bbe6-f86bd94206fe" providerId="ADAL" clId="{3906A2A9-A8F8-4D99-ACC4-844E63D3A214}" dt="2021-07-11T14:41:13.494" v="0" actId="47"/>
        <pc:sldMkLst>
          <pc:docMk/>
          <pc:sldMk cId="88128947" sldId="413"/>
        </pc:sldMkLst>
      </pc:sldChg>
      <pc:sldChg chg="add del">
        <pc:chgData name="Nguyen Bui Trong Tin" userId="e8b171ad-d98b-49d5-bbe6-f86bd94206fe" providerId="ADAL" clId="{3906A2A9-A8F8-4D99-ACC4-844E63D3A214}" dt="2021-07-11T14:41:47.960" v="21"/>
        <pc:sldMkLst>
          <pc:docMk/>
          <pc:sldMk cId="1317991329" sldId="413"/>
        </pc:sldMkLst>
      </pc:sldChg>
      <pc:sldChg chg="add">
        <pc:chgData name="Nguyen Bui Trong Tin" userId="e8b171ad-d98b-49d5-bbe6-f86bd94206fe" providerId="ADAL" clId="{3906A2A9-A8F8-4D99-ACC4-844E63D3A214}" dt="2021-07-11T14:41:48.960" v="22"/>
        <pc:sldMkLst>
          <pc:docMk/>
          <pc:sldMk cId="3964240136" sldId="413"/>
        </pc:sldMkLst>
      </pc:sldChg>
      <pc:sldChg chg="add">
        <pc:chgData name="Nguyen Bui Trong Tin" userId="e8b171ad-d98b-49d5-bbe6-f86bd94206fe" providerId="ADAL" clId="{3906A2A9-A8F8-4D99-ACC4-844E63D3A214}" dt="2021-07-11T14:41:50.201" v="23"/>
        <pc:sldMkLst>
          <pc:docMk/>
          <pc:sldMk cId="965515329" sldId="414"/>
        </pc:sldMkLst>
      </pc:sldChg>
      <pc:sldChg chg="del">
        <pc:chgData name="Nguyen Bui Trong Tin" userId="e8b171ad-d98b-49d5-bbe6-f86bd94206fe" providerId="ADAL" clId="{3906A2A9-A8F8-4D99-ACC4-844E63D3A214}" dt="2021-07-11T14:41:13.494" v="0" actId="47"/>
        <pc:sldMkLst>
          <pc:docMk/>
          <pc:sldMk cId="1625115074" sldId="414"/>
        </pc:sldMkLst>
      </pc:sldChg>
      <pc:sldChg chg="add">
        <pc:chgData name="Nguyen Bui Trong Tin" userId="e8b171ad-d98b-49d5-bbe6-f86bd94206fe" providerId="ADAL" clId="{3906A2A9-A8F8-4D99-ACC4-844E63D3A214}" dt="2021-07-11T14:43:59.478" v="24"/>
        <pc:sldMkLst>
          <pc:docMk/>
          <pc:sldMk cId="180784202" sldId="415"/>
        </pc:sldMkLst>
      </pc:sldChg>
      <pc:sldChg chg="del">
        <pc:chgData name="Nguyen Bui Trong Tin" userId="e8b171ad-d98b-49d5-bbe6-f86bd94206fe" providerId="ADAL" clId="{3906A2A9-A8F8-4D99-ACC4-844E63D3A214}" dt="2021-07-11T14:41:13.494" v="0" actId="47"/>
        <pc:sldMkLst>
          <pc:docMk/>
          <pc:sldMk cId="3835933509" sldId="415"/>
        </pc:sldMkLst>
      </pc:sldChg>
      <pc:sldChg chg="del">
        <pc:chgData name="Nguyen Bui Trong Tin" userId="e8b171ad-d98b-49d5-bbe6-f86bd94206fe" providerId="ADAL" clId="{3906A2A9-A8F8-4D99-ACC4-844E63D3A214}" dt="2021-07-11T14:41:13.494" v="0" actId="47"/>
        <pc:sldMkLst>
          <pc:docMk/>
          <pc:sldMk cId="2407899211" sldId="416"/>
        </pc:sldMkLst>
      </pc:sldChg>
      <pc:sldChg chg="add">
        <pc:chgData name="Nguyen Bui Trong Tin" userId="e8b171ad-d98b-49d5-bbe6-f86bd94206fe" providerId="ADAL" clId="{3906A2A9-A8F8-4D99-ACC4-844E63D3A214}" dt="2021-07-11T14:44:00.647" v="25"/>
        <pc:sldMkLst>
          <pc:docMk/>
          <pc:sldMk cId="3584892694" sldId="416"/>
        </pc:sldMkLst>
      </pc:sldChg>
      <pc:sldChg chg="del">
        <pc:chgData name="Nguyen Bui Trong Tin" userId="e8b171ad-d98b-49d5-bbe6-f86bd94206fe" providerId="ADAL" clId="{3906A2A9-A8F8-4D99-ACC4-844E63D3A214}" dt="2021-07-11T14:41:13.494" v="0" actId="47"/>
        <pc:sldMkLst>
          <pc:docMk/>
          <pc:sldMk cId="3455617247" sldId="417"/>
        </pc:sldMkLst>
      </pc:sldChg>
      <pc:sldChg chg="del">
        <pc:chgData name="Nguyen Bui Trong Tin" userId="e8b171ad-d98b-49d5-bbe6-f86bd94206fe" providerId="ADAL" clId="{3906A2A9-A8F8-4D99-ACC4-844E63D3A214}" dt="2021-07-11T14:41:13.494" v="0" actId="47"/>
        <pc:sldMkLst>
          <pc:docMk/>
          <pc:sldMk cId="627721433" sldId="418"/>
        </pc:sldMkLst>
      </pc:sldChg>
      <pc:sldChg chg="del">
        <pc:chgData name="Nguyen Bui Trong Tin" userId="e8b171ad-d98b-49d5-bbe6-f86bd94206fe" providerId="ADAL" clId="{3906A2A9-A8F8-4D99-ACC4-844E63D3A214}" dt="2021-07-11T14:41:13.494" v="0" actId="47"/>
        <pc:sldMkLst>
          <pc:docMk/>
          <pc:sldMk cId="900824628" sldId="419"/>
        </pc:sldMkLst>
      </pc:sldChg>
      <pc:sldChg chg="del">
        <pc:chgData name="Nguyen Bui Trong Tin" userId="e8b171ad-d98b-49d5-bbe6-f86bd94206fe" providerId="ADAL" clId="{3906A2A9-A8F8-4D99-ACC4-844E63D3A214}" dt="2021-07-11T14:41:13.494" v="0" actId="47"/>
        <pc:sldMkLst>
          <pc:docMk/>
          <pc:sldMk cId="4040671024" sldId="420"/>
        </pc:sldMkLst>
      </pc:sldChg>
      <pc:sldChg chg="del">
        <pc:chgData name="Nguyen Bui Trong Tin" userId="e8b171ad-d98b-49d5-bbe6-f86bd94206fe" providerId="ADAL" clId="{3906A2A9-A8F8-4D99-ACC4-844E63D3A214}" dt="2021-07-11T14:41:13.494" v="0" actId="47"/>
        <pc:sldMkLst>
          <pc:docMk/>
          <pc:sldMk cId="4236993162" sldId="421"/>
        </pc:sldMkLst>
      </pc:sldChg>
      <pc:sldChg chg="del">
        <pc:chgData name="Nguyen Bui Trong Tin" userId="e8b171ad-d98b-49d5-bbe6-f86bd94206fe" providerId="ADAL" clId="{3906A2A9-A8F8-4D99-ACC4-844E63D3A214}" dt="2021-07-11T14:41:13.494" v="0" actId="47"/>
        <pc:sldMkLst>
          <pc:docMk/>
          <pc:sldMk cId="278334516" sldId="422"/>
        </pc:sldMkLst>
      </pc:sldChg>
      <pc:sldChg chg="del">
        <pc:chgData name="Nguyen Bui Trong Tin" userId="e8b171ad-d98b-49d5-bbe6-f86bd94206fe" providerId="ADAL" clId="{3906A2A9-A8F8-4D99-ACC4-844E63D3A214}" dt="2021-07-11T14:41:13.494" v="0" actId="47"/>
        <pc:sldMkLst>
          <pc:docMk/>
          <pc:sldMk cId="452003682" sldId="423"/>
        </pc:sldMkLst>
      </pc:sldChg>
      <pc:sldChg chg="del">
        <pc:chgData name="Nguyen Bui Trong Tin" userId="e8b171ad-d98b-49d5-bbe6-f86bd94206fe" providerId="ADAL" clId="{3906A2A9-A8F8-4D99-ACC4-844E63D3A214}" dt="2021-07-11T14:41:13.494" v="0" actId="47"/>
        <pc:sldMkLst>
          <pc:docMk/>
          <pc:sldMk cId="1202523845" sldId="425"/>
        </pc:sldMkLst>
      </pc:sldChg>
      <pc:sldChg chg="del">
        <pc:chgData name="Nguyen Bui Trong Tin" userId="e8b171ad-d98b-49d5-bbe6-f86bd94206fe" providerId="ADAL" clId="{3906A2A9-A8F8-4D99-ACC4-844E63D3A214}" dt="2021-07-11T14:41:13.494" v="0" actId="47"/>
        <pc:sldMkLst>
          <pc:docMk/>
          <pc:sldMk cId="4170596319" sldId="426"/>
        </pc:sldMkLst>
      </pc:sldChg>
      <pc:sldChg chg="del">
        <pc:chgData name="Nguyen Bui Trong Tin" userId="e8b171ad-d98b-49d5-bbe6-f86bd94206fe" providerId="ADAL" clId="{3906A2A9-A8F8-4D99-ACC4-844E63D3A214}" dt="2021-07-11T14:41:13.494" v="0" actId="47"/>
        <pc:sldMkLst>
          <pc:docMk/>
          <pc:sldMk cId="385475827" sldId="427"/>
        </pc:sldMkLst>
      </pc:sldChg>
      <pc:sldChg chg="del">
        <pc:chgData name="Nguyen Bui Trong Tin" userId="e8b171ad-d98b-49d5-bbe6-f86bd94206fe" providerId="ADAL" clId="{3906A2A9-A8F8-4D99-ACC4-844E63D3A214}" dt="2021-07-11T14:41:13.494" v="0" actId="47"/>
        <pc:sldMkLst>
          <pc:docMk/>
          <pc:sldMk cId="1729390236" sldId="428"/>
        </pc:sldMkLst>
      </pc:sldChg>
      <pc:sldChg chg="del">
        <pc:chgData name="Nguyen Bui Trong Tin" userId="e8b171ad-d98b-49d5-bbe6-f86bd94206fe" providerId="ADAL" clId="{3906A2A9-A8F8-4D99-ACC4-844E63D3A214}" dt="2021-07-11T14:41:13.494" v="0" actId="47"/>
        <pc:sldMkLst>
          <pc:docMk/>
          <pc:sldMk cId="3976552675" sldId="429"/>
        </pc:sldMkLst>
      </pc:sldChg>
      <pc:sldChg chg="del">
        <pc:chgData name="Nguyen Bui Trong Tin" userId="e8b171ad-d98b-49d5-bbe6-f86bd94206fe" providerId="ADAL" clId="{3906A2A9-A8F8-4D99-ACC4-844E63D3A214}" dt="2021-07-11T14:41:13.494" v="0" actId="47"/>
        <pc:sldMkLst>
          <pc:docMk/>
          <pc:sldMk cId="2623789335" sldId="430"/>
        </pc:sldMkLst>
      </pc:sldChg>
      <pc:sldChg chg="del">
        <pc:chgData name="Nguyen Bui Trong Tin" userId="e8b171ad-d98b-49d5-bbe6-f86bd94206fe" providerId="ADAL" clId="{3906A2A9-A8F8-4D99-ACC4-844E63D3A214}" dt="2021-07-11T14:41:13.494" v="0" actId="47"/>
        <pc:sldMkLst>
          <pc:docMk/>
          <pc:sldMk cId="2202442491" sldId="431"/>
        </pc:sldMkLst>
      </pc:sldChg>
      <pc:sldChg chg="del">
        <pc:chgData name="Nguyen Bui Trong Tin" userId="e8b171ad-d98b-49d5-bbe6-f86bd94206fe" providerId="ADAL" clId="{3906A2A9-A8F8-4D99-ACC4-844E63D3A214}" dt="2021-07-11T14:41:13.494" v="0" actId="47"/>
        <pc:sldMkLst>
          <pc:docMk/>
          <pc:sldMk cId="2113570404" sldId="433"/>
        </pc:sldMkLst>
      </pc:sldChg>
      <pc:sldChg chg="del">
        <pc:chgData name="Nguyen Bui Trong Tin" userId="e8b171ad-d98b-49d5-bbe6-f86bd94206fe" providerId="ADAL" clId="{3906A2A9-A8F8-4D99-ACC4-844E63D3A214}" dt="2021-07-11T14:41:13.494" v="0" actId="47"/>
        <pc:sldMkLst>
          <pc:docMk/>
          <pc:sldMk cId="2603145818" sldId="434"/>
        </pc:sldMkLst>
      </pc:sldChg>
      <pc:sldChg chg="del">
        <pc:chgData name="Nguyen Bui Trong Tin" userId="e8b171ad-d98b-49d5-bbe6-f86bd94206fe" providerId="ADAL" clId="{3906A2A9-A8F8-4D99-ACC4-844E63D3A214}" dt="2021-07-11T14:41:13.494" v="0" actId="47"/>
        <pc:sldMkLst>
          <pc:docMk/>
          <pc:sldMk cId="4171819189" sldId="435"/>
        </pc:sldMkLst>
      </pc:sldChg>
      <pc:sldChg chg="del">
        <pc:chgData name="Nguyen Bui Trong Tin" userId="e8b171ad-d98b-49d5-bbe6-f86bd94206fe" providerId="ADAL" clId="{3906A2A9-A8F8-4D99-ACC4-844E63D3A214}" dt="2021-07-11T14:41:13.494" v="0" actId="47"/>
        <pc:sldMkLst>
          <pc:docMk/>
          <pc:sldMk cId="2138122785" sldId="436"/>
        </pc:sldMkLst>
      </pc:sldChg>
      <pc:sldChg chg="del">
        <pc:chgData name="Nguyen Bui Trong Tin" userId="e8b171ad-d98b-49d5-bbe6-f86bd94206fe" providerId="ADAL" clId="{3906A2A9-A8F8-4D99-ACC4-844E63D3A214}" dt="2021-07-11T14:41:13.494" v="0" actId="47"/>
        <pc:sldMkLst>
          <pc:docMk/>
          <pc:sldMk cId="2178774591" sldId="437"/>
        </pc:sldMkLst>
      </pc:sldChg>
      <pc:sldChg chg="del">
        <pc:chgData name="Nguyen Bui Trong Tin" userId="e8b171ad-d98b-49d5-bbe6-f86bd94206fe" providerId="ADAL" clId="{3906A2A9-A8F8-4D99-ACC4-844E63D3A214}" dt="2021-07-11T14:41:13.494" v="0" actId="47"/>
        <pc:sldMkLst>
          <pc:docMk/>
          <pc:sldMk cId="1735301629" sldId="438"/>
        </pc:sldMkLst>
      </pc:sldChg>
      <pc:sldChg chg="del">
        <pc:chgData name="Nguyen Bui Trong Tin" userId="e8b171ad-d98b-49d5-bbe6-f86bd94206fe" providerId="ADAL" clId="{3906A2A9-A8F8-4D99-ACC4-844E63D3A214}" dt="2021-07-11T14:41:13.494" v="0" actId="47"/>
        <pc:sldMkLst>
          <pc:docMk/>
          <pc:sldMk cId="3798395982" sldId="439"/>
        </pc:sldMkLst>
      </pc:sldChg>
      <pc:sldChg chg="del">
        <pc:chgData name="Nguyen Bui Trong Tin" userId="e8b171ad-d98b-49d5-bbe6-f86bd94206fe" providerId="ADAL" clId="{3906A2A9-A8F8-4D99-ACC4-844E63D3A214}" dt="2021-07-11T14:41:13.494" v="0" actId="47"/>
        <pc:sldMkLst>
          <pc:docMk/>
          <pc:sldMk cId="1108698809" sldId="440"/>
        </pc:sldMkLst>
      </pc:sldChg>
      <pc:sldChg chg="del">
        <pc:chgData name="Nguyen Bui Trong Tin" userId="e8b171ad-d98b-49d5-bbe6-f86bd94206fe" providerId="ADAL" clId="{3906A2A9-A8F8-4D99-ACC4-844E63D3A214}" dt="2021-07-11T14:41:13.494" v="0" actId="47"/>
        <pc:sldMkLst>
          <pc:docMk/>
          <pc:sldMk cId="1765575225" sldId="441"/>
        </pc:sldMkLst>
      </pc:sldChg>
      <pc:sldChg chg="del">
        <pc:chgData name="Nguyen Bui Trong Tin" userId="e8b171ad-d98b-49d5-bbe6-f86bd94206fe" providerId="ADAL" clId="{3906A2A9-A8F8-4D99-ACC4-844E63D3A214}" dt="2021-07-11T14:41:13.494" v="0" actId="47"/>
        <pc:sldMkLst>
          <pc:docMk/>
          <pc:sldMk cId="4180487106" sldId="442"/>
        </pc:sldMkLst>
      </pc:sldChg>
      <pc:sldChg chg="del">
        <pc:chgData name="Nguyen Bui Trong Tin" userId="e8b171ad-d98b-49d5-bbe6-f86bd94206fe" providerId="ADAL" clId="{3906A2A9-A8F8-4D99-ACC4-844E63D3A214}" dt="2021-07-11T14:41:13.494" v="0" actId="47"/>
        <pc:sldMkLst>
          <pc:docMk/>
          <pc:sldMk cId="3141320703" sldId="443"/>
        </pc:sldMkLst>
      </pc:sldChg>
      <pc:sldChg chg="del">
        <pc:chgData name="Nguyen Bui Trong Tin" userId="e8b171ad-d98b-49d5-bbe6-f86bd94206fe" providerId="ADAL" clId="{3906A2A9-A8F8-4D99-ACC4-844E63D3A214}" dt="2021-07-11T14:41:13.494" v="0" actId="47"/>
        <pc:sldMkLst>
          <pc:docMk/>
          <pc:sldMk cId="1060641105" sldId="444"/>
        </pc:sldMkLst>
      </pc:sldChg>
      <pc:sldChg chg="del">
        <pc:chgData name="Nguyen Bui Trong Tin" userId="e8b171ad-d98b-49d5-bbe6-f86bd94206fe" providerId="ADAL" clId="{3906A2A9-A8F8-4D99-ACC4-844E63D3A214}" dt="2021-07-11T14:41:13.494" v="0" actId="47"/>
        <pc:sldMkLst>
          <pc:docMk/>
          <pc:sldMk cId="4193179599" sldId="445"/>
        </pc:sldMkLst>
      </pc:sldChg>
      <pc:sldChg chg="del">
        <pc:chgData name="Nguyen Bui Trong Tin" userId="e8b171ad-d98b-49d5-bbe6-f86bd94206fe" providerId="ADAL" clId="{3906A2A9-A8F8-4D99-ACC4-844E63D3A214}" dt="2021-07-11T14:41:13.494" v="0" actId="47"/>
        <pc:sldMkLst>
          <pc:docMk/>
          <pc:sldMk cId="1006827686" sldId="446"/>
        </pc:sldMkLst>
      </pc:sldChg>
      <pc:sldChg chg="del">
        <pc:chgData name="Nguyen Bui Trong Tin" userId="e8b171ad-d98b-49d5-bbe6-f86bd94206fe" providerId="ADAL" clId="{3906A2A9-A8F8-4D99-ACC4-844E63D3A214}" dt="2021-07-11T14:41:13.494" v="0" actId="47"/>
        <pc:sldMkLst>
          <pc:docMk/>
          <pc:sldMk cId="3649754977" sldId="447"/>
        </pc:sldMkLst>
      </pc:sldChg>
      <pc:sldChg chg="del">
        <pc:chgData name="Nguyen Bui Trong Tin" userId="e8b171ad-d98b-49d5-bbe6-f86bd94206fe" providerId="ADAL" clId="{3906A2A9-A8F8-4D99-ACC4-844E63D3A214}" dt="2021-07-11T14:41:13.494" v="0" actId="47"/>
        <pc:sldMkLst>
          <pc:docMk/>
          <pc:sldMk cId="3330708108" sldId="448"/>
        </pc:sldMkLst>
      </pc:sldChg>
      <pc:sldChg chg="del">
        <pc:chgData name="Nguyen Bui Trong Tin" userId="e8b171ad-d98b-49d5-bbe6-f86bd94206fe" providerId="ADAL" clId="{3906A2A9-A8F8-4D99-ACC4-844E63D3A214}" dt="2021-07-11T14:41:13.494" v="0" actId="47"/>
        <pc:sldMkLst>
          <pc:docMk/>
          <pc:sldMk cId="3155034873" sldId="452"/>
        </pc:sldMkLst>
      </pc:sldChg>
      <pc:sldChg chg="del">
        <pc:chgData name="Nguyen Bui Trong Tin" userId="e8b171ad-d98b-49d5-bbe6-f86bd94206fe" providerId="ADAL" clId="{3906A2A9-A8F8-4D99-ACC4-844E63D3A214}" dt="2021-07-11T14:41:13.494" v="0" actId="47"/>
        <pc:sldMkLst>
          <pc:docMk/>
          <pc:sldMk cId="1671288076" sldId="453"/>
        </pc:sldMkLst>
      </pc:sldChg>
      <pc:sldChg chg="del">
        <pc:chgData name="Nguyen Bui Trong Tin" userId="e8b171ad-d98b-49d5-bbe6-f86bd94206fe" providerId="ADAL" clId="{3906A2A9-A8F8-4D99-ACC4-844E63D3A214}" dt="2021-07-11T14:41:13.494" v="0" actId="47"/>
        <pc:sldMkLst>
          <pc:docMk/>
          <pc:sldMk cId="4117373650" sldId="454"/>
        </pc:sldMkLst>
      </pc:sldChg>
      <pc:sldChg chg="del">
        <pc:chgData name="Nguyen Bui Trong Tin" userId="e8b171ad-d98b-49d5-bbe6-f86bd94206fe" providerId="ADAL" clId="{3906A2A9-A8F8-4D99-ACC4-844E63D3A214}" dt="2021-07-11T14:41:13.494" v="0" actId="47"/>
        <pc:sldMkLst>
          <pc:docMk/>
          <pc:sldMk cId="1624020390" sldId="455"/>
        </pc:sldMkLst>
      </pc:sldChg>
      <pc:sldChg chg="del">
        <pc:chgData name="Nguyen Bui Trong Tin" userId="e8b171ad-d98b-49d5-bbe6-f86bd94206fe" providerId="ADAL" clId="{3906A2A9-A8F8-4D99-ACC4-844E63D3A214}" dt="2021-07-11T14:41:13.494" v="0" actId="47"/>
        <pc:sldMkLst>
          <pc:docMk/>
          <pc:sldMk cId="436819471" sldId="456"/>
        </pc:sldMkLst>
      </pc:sldChg>
    </pc:docChg>
  </pc:docChgLst>
  <pc:docChgLst>
    <pc:chgData name="Nguyen Bui Trong Tin" userId="e8b171ad-d98b-49d5-bbe6-f86bd94206fe" providerId="ADAL" clId="{FE154A06-6201-465B-871E-D1F4B682C521}"/>
    <pc:docChg chg="undo custSel addSld delSld modSld">
      <pc:chgData name="Nguyen Bui Trong Tin" userId="e8b171ad-d98b-49d5-bbe6-f86bd94206fe" providerId="ADAL" clId="{FE154A06-6201-465B-871E-D1F4B682C521}" dt="2021-05-28T11:15:57.769" v="401" actId="20577"/>
      <pc:docMkLst>
        <pc:docMk/>
      </pc:docMkLst>
      <pc:sldChg chg="modNotesTx">
        <pc:chgData name="Nguyen Bui Trong Tin" userId="e8b171ad-d98b-49d5-bbe6-f86bd94206fe" providerId="ADAL" clId="{FE154A06-6201-465B-871E-D1F4B682C521}" dt="2021-05-27T16:55:18.864" v="22" actId="20577"/>
        <pc:sldMkLst>
          <pc:docMk/>
          <pc:sldMk cId="1495374394" sldId="256"/>
        </pc:sldMkLst>
      </pc:sldChg>
      <pc:sldChg chg="modNotesTx">
        <pc:chgData name="Nguyen Bui Trong Tin" userId="e8b171ad-d98b-49d5-bbe6-f86bd94206fe" providerId="ADAL" clId="{FE154A06-6201-465B-871E-D1F4B682C521}" dt="2021-05-27T16:55:22.583" v="23"/>
        <pc:sldMkLst>
          <pc:docMk/>
          <pc:sldMk cId="2876239378" sldId="257"/>
        </pc:sldMkLst>
      </pc:sldChg>
      <pc:sldChg chg="modNotesTx">
        <pc:chgData name="Nguyen Bui Trong Tin" userId="e8b171ad-d98b-49d5-bbe6-f86bd94206fe" providerId="ADAL" clId="{FE154A06-6201-465B-871E-D1F4B682C521}" dt="2021-05-27T16:55:24.683" v="24"/>
        <pc:sldMkLst>
          <pc:docMk/>
          <pc:sldMk cId="1385030760" sldId="258"/>
        </pc:sldMkLst>
      </pc:sldChg>
      <pc:sldChg chg="modNotesTx">
        <pc:chgData name="Nguyen Bui Trong Tin" userId="e8b171ad-d98b-49d5-bbe6-f86bd94206fe" providerId="ADAL" clId="{FE154A06-6201-465B-871E-D1F4B682C521}" dt="2021-05-27T16:55:26.753" v="25"/>
        <pc:sldMkLst>
          <pc:docMk/>
          <pc:sldMk cId="1502579555" sldId="259"/>
        </pc:sldMkLst>
      </pc:sldChg>
      <pc:sldChg chg="modNotesTx">
        <pc:chgData name="Nguyen Bui Trong Tin" userId="e8b171ad-d98b-49d5-bbe6-f86bd94206fe" providerId="ADAL" clId="{FE154A06-6201-465B-871E-D1F4B682C521}" dt="2021-05-27T16:55:28.533" v="26"/>
        <pc:sldMkLst>
          <pc:docMk/>
          <pc:sldMk cId="4237374391" sldId="260"/>
        </pc:sldMkLst>
      </pc:sldChg>
      <pc:sldChg chg="modNotesTx">
        <pc:chgData name="Nguyen Bui Trong Tin" userId="e8b171ad-d98b-49d5-bbe6-f86bd94206fe" providerId="ADAL" clId="{FE154A06-6201-465B-871E-D1F4B682C521}" dt="2021-05-27T16:55:31.283" v="27"/>
        <pc:sldMkLst>
          <pc:docMk/>
          <pc:sldMk cId="2542749168" sldId="261"/>
        </pc:sldMkLst>
      </pc:sldChg>
      <pc:sldChg chg="modNotesTx">
        <pc:chgData name="Nguyen Bui Trong Tin" userId="e8b171ad-d98b-49d5-bbe6-f86bd94206fe" providerId="ADAL" clId="{FE154A06-6201-465B-871E-D1F4B682C521}" dt="2021-05-27T16:55:52.023" v="44"/>
        <pc:sldMkLst>
          <pc:docMk/>
          <pc:sldMk cId="2693561707" sldId="262"/>
        </pc:sldMkLst>
      </pc:sldChg>
      <pc:sldChg chg="modNotesTx">
        <pc:chgData name="Nguyen Bui Trong Tin" userId="e8b171ad-d98b-49d5-bbe6-f86bd94206fe" providerId="ADAL" clId="{FE154A06-6201-465B-871E-D1F4B682C521}" dt="2021-05-27T16:55:46.393" v="43" actId="113"/>
        <pc:sldMkLst>
          <pc:docMk/>
          <pc:sldMk cId="919847834" sldId="263"/>
        </pc:sldMkLst>
      </pc:sldChg>
      <pc:sldChg chg="addSp delSp modSp mod modNotesTx">
        <pc:chgData name="Nguyen Bui Trong Tin" userId="e8b171ad-d98b-49d5-bbe6-f86bd94206fe" providerId="ADAL" clId="{FE154A06-6201-465B-871E-D1F4B682C521}" dt="2021-05-28T11:04:10.937" v="257" actId="1076"/>
        <pc:sldMkLst>
          <pc:docMk/>
          <pc:sldMk cId="416175474" sldId="264"/>
        </pc:sldMkLst>
        <pc:spChg chg="mod">
          <ac:chgData name="Nguyen Bui Trong Tin" userId="e8b171ad-d98b-49d5-bbe6-f86bd94206fe" providerId="ADAL" clId="{FE154A06-6201-465B-871E-D1F4B682C521}" dt="2021-05-28T11:03:45.439" v="251" actId="20577"/>
          <ac:spMkLst>
            <pc:docMk/>
            <pc:sldMk cId="416175474" sldId="264"/>
            <ac:spMk id="3" creationId="{139D5992-74CA-4E5E-831D-1F8F99FB57FF}"/>
          </ac:spMkLst>
        </pc:spChg>
        <pc:spChg chg="add del mod">
          <ac:chgData name="Nguyen Bui Trong Tin" userId="e8b171ad-d98b-49d5-bbe6-f86bd94206fe" providerId="ADAL" clId="{FE154A06-6201-465B-871E-D1F4B682C521}" dt="2021-05-27T16:56:19.443" v="55"/>
          <ac:spMkLst>
            <pc:docMk/>
            <pc:sldMk cId="416175474" sldId="264"/>
            <ac:spMk id="4" creationId="{AF1A0259-1D89-4DC9-8E40-1D5383FDAECC}"/>
          </ac:spMkLst>
        </pc:spChg>
        <pc:picChg chg="add del mod">
          <ac:chgData name="Nguyen Bui Trong Tin" userId="e8b171ad-d98b-49d5-bbe6-f86bd94206fe" providerId="ADAL" clId="{FE154A06-6201-465B-871E-D1F4B682C521}" dt="2021-05-28T11:04:04.749" v="255" actId="478"/>
          <ac:picMkLst>
            <pc:docMk/>
            <pc:sldMk cId="416175474" sldId="264"/>
            <ac:picMk id="2" creationId="{56930C24-7290-43B2-80F7-5B51C2382184}"/>
          </ac:picMkLst>
        </pc:picChg>
        <pc:picChg chg="add mod">
          <ac:chgData name="Nguyen Bui Trong Tin" userId="e8b171ad-d98b-49d5-bbe6-f86bd94206fe" providerId="ADAL" clId="{FE154A06-6201-465B-871E-D1F4B682C521}" dt="2021-05-28T11:04:10.937" v="257" actId="1076"/>
          <ac:picMkLst>
            <pc:docMk/>
            <pc:sldMk cId="416175474" sldId="264"/>
            <ac:picMk id="4" creationId="{80BAA1A8-A717-4023-9B4E-862CA385B6B7}"/>
          </ac:picMkLst>
        </pc:picChg>
        <pc:picChg chg="add mod">
          <ac:chgData name="Nguyen Bui Trong Tin" userId="e8b171ad-d98b-49d5-bbe6-f86bd94206fe" providerId="ADAL" clId="{FE154A06-6201-465B-871E-D1F4B682C521}" dt="2021-05-27T17:18:23.163" v="204" actId="1076"/>
          <ac:picMkLst>
            <pc:docMk/>
            <pc:sldMk cId="416175474" sldId="264"/>
            <ac:picMk id="5" creationId="{5EBBE53E-651A-47EC-A4C9-417039D2AD2B}"/>
          </ac:picMkLst>
        </pc:picChg>
      </pc:sldChg>
      <pc:sldChg chg="del">
        <pc:chgData name="Nguyen Bui Trong Tin" userId="e8b171ad-d98b-49d5-bbe6-f86bd94206fe" providerId="ADAL" clId="{FE154A06-6201-465B-871E-D1F4B682C521}" dt="2021-05-27T17:02:23.402" v="108" actId="47"/>
        <pc:sldMkLst>
          <pc:docMk/>
          <pc:sldMk cId="349773366" sldId="265"/>
        </pc:sldMkLst>
      </pc:sldChg>
      <pc:sldChg chg="addSp delSp modSp mod modNotesTx">
        <pc:chgData name="Nguyen Bui Trong Tin" userId="e8b171ad-d98b-49d5-bbe6-f86bd94206fe" providerId="ADAL" clId="{FE154A06-6201-465B-871E-D1F4B682C521}" dt="2021-05-28T11:14:04.380" v="357" actId="20577"/>
        <pc:sldMkLst>
          <pc:docMk/>
          <pc:sldMk cId="3186130772" sldId="266"/>
        </pc:sldMkLst>
        <pc:spChg chg="mod">
          <ac:chgData name="Nguyen Bui Trong Tin" userId="e8b171ad-d98b-49d5-bbe6-f86bd94206fe" providerId="ADAL" clId="{FE154A06-6201-465B-871E-D1F4B682C521}" dt="2021-05-28T11:14:04.380" v="357" actId="20577"/>
          <ac:spMkLst>
            <pc:docMk/>
            <pc:sldMk cId="3186130772" sldId="266"/>
            <ac:spMk id="3" creationId="{139D5992-74CA-4E5E-831D-1F8F99FB57FF}"/>
          </ac:spMkLst>
        </pc:spChg>
        <pc:picChg chg="add del">
          <ac:chgData name="Nguyen Bui Trong Tin" userId="e8b171ad-d98b-49d5-bbe6-f86bd94206fe" providerId="ADAL" clId="{FE154A06-6201-465B-871E-D1F4B682C521}" dt="2021-05-27T17:13:02.712" v="165" actId="478"/>
          <ac:picMkLst>
            <pc:docMk/>
            <pc:sldMk cId="3186130772" sldId="266"/>
            <ac:picMk id="2" creationId="{A8D9268D-79C4-4258-9F00-5F7A629E0EDC}"/>
          </ac:picMkLst>
        </pc:picChg>
        <pc:picChg chg="add mod">
          <ac:chgData name="Nguyen Bui Trong Tin" userId="e8b171ad-d98b-49d5-bbe6-f86bd94206fe" providerId="ADAL" clId="{FE154A06-6201-465B-871E-D1F4B682C521}" dt="2021-05-27T17:13:45.753" v="169" actId="14100"/>
          <ac:picMkLst>
            <pc:docMk/>
            <pc:sldMk cId="3186130772" sldId="266"/>
            <ac:picMk id="4" creationId="{0FFF990F-D300-4976-906B-CE9288C87F76}"/>
          </ac:picMkLst>
        </pc:picChg>
      </pc:sldChg>
      <pc:sldChg chg="addSp modSp mod modNotesTx">
        <pc:chgData name="Nguyen Bui Trong Tin" userId="e8b171ad-d98b-49d5-bbe6-f86bd94206fe" providerId="ADAL" clId="{FE154A06-6201-465B-871E-D1F4B682C521}" dt="2021-05-28T11:15:33.293" v="394" actId="20577"/>
        <pc:sldMkLst>
          <pc:docMk/>
          <pc:sldMk cId="1726459742" sldId="267"/>
        </pc:sldMkLst>
        <pc:spChg chg="mod">
          <ac:chgData name="Nguyen Bui Trong Tin" userId="e8b171ad-d98b-49d5-bbe6-f86bd94206fe" providerId="ADAL" clId="{FE154A06-6201-465B-871E-D1F4B682C521}" dt="2021-05-28T11:15:33.293" v="394" actId="20577"/>
          <ac:spMkLst>
            <pc:docMk/>
            <pc:sldMk cId="1726459742" sldId="267"/>
            <ac:spMk id="3" creationId="{139D5992-74CA-4E5E-831D-1F8F99FB57FF}"/>
          </ac:spMkLst>
        </pc:spChg>
        <pc:picChg chg="add mod">
          <ac:chgData name="Nguyen Bui Trong Tin" userId="e8b171ad-d98b-49d5-bbe6-f86bd94206fe" providerId="ADAL" clId="{FE154A06-6201-465B-871E-D1F4B682C521}" dt="2021-05-27T17:16:08.147" v="196" actId="14100"/>
          <ac:picMkLst>
            <pc:docMk/>
            <pc:sldMk cId="1726459742" sldId="267"/>
            <ac:picMk id="2" creationId="{D0F56FAB-9918-4A00-A22B-753A6FDD8E7C}"/>
          </ac:picMkLst>
        </pc:picChg>
      </pc:sldChg>
      <pc:sldChg chg="addSp modSp add mod">
        <pc:chgData name="Nguyen Bui Trong Tin" userId="e8b171ad-d98b-49d5-bbe6-f86bd94206fe" providerId="ADAL" clId="{FE154A06-6201-465B-871E-D1F4B682C521}" dt="2021-05-28T11:05:03.516" v="258" actId="20577"/>
        <pc:sldMkLst>
          <pc:docMk/>
          <pc:sldMk cId="3165844236" sldId="269"/>
        </pc:sldMkLst>
        <pc:spChg chg="mod">
          <ac:chgData name="Nguyen Bui Trong Tin" userId="e8b171ad-d98b-49d5-bbe6-f86bd94206fe" providerId="ADAL" clId="{FE154A06-6201-465B-871E-D1F4B682C521}" dt="2021-05-28T11:05:03.516" v="258" actId="20577"/>
          <ac:spMkLst>
            <pc:docMk/>
            <pc:sldMk cId="3165844236" sldId="269"/>
            <ac:spMk id="3" creationId="{139D5992-74CA-4E5E-831D-1F8F99FB57FF}"/>
          </ac:spMkLst>
        </pc:spChg>
        <pc:picChg chg="add mod">
          <ac:chgData name="Nguyen Bui Trong Tin" userId="e8b171ad-d98b-49d5-bbe6-f86bd94206fe" providerId="ADAL" clId="{FE154A06-6201-465B-871E-D1F4B682C521}" dt="2021-05-27T16:57:32.463" v="66" actId="14100"/>
          <ac:picMkLst>
            <pc:docMk/>
            <pc:sldMk cId="3165844236" sldId="269"/>
            <ac:picMk id="2" creationId="{01946D2D-A3EF-4392-9898-332A7AF5CD4D}"/>
          </ac:picMkLst>
        </pc:picChg>
      </pc:sldChg>
      <pc:sldChg chg="addSp modSp add mod modNotesTx">
        <pc:chgData name="Nguyen Bui Trong Tin" userId="e8b171ad-d98b-49d5-bbe6-f86bd94206fe" providerId="ADAL" clId="{FE154A06-6201-465B-871E-D1F4B682C521}" dt="2021-05-28T11:05:31.025" v="260" actId="20577"/>
        <pc:sldMkLst>
          <pc:docMk/>
          <pc:sldMk cId="2181151413" sldId="270"/>
        </pc:sldMkLst>
        <pc:spChg chg="mod">
          <ac:chgData name="Nguyen Bui Trong Tin" userId="e8b171ad-d98b-49d5-bbe6-f86bd94206fe" providerId="ADAL" clId="{FE154A06-6201-465B-871E-D1F4B682C521}" dt="2021-05-28T11:05:31.025" v="260" actId="20577"/>
          <ac:spMkLst>
            <pc:docMk/>
            <pc:sldMk cId="2181151413" sldId="270"/>
            <ac:spMk id="3" creationId="{139D5992-74CA-4E5E-831D-1F8F99FB57FF}"/>
          </ac:spMkLst>
        </pc:spChg>
        <pc:picChg chg="add mod">
          <ac:chgData name="Nguyen Bui Trong Tin" userId="e8b171ad-d98b-49d5-bbe6-f86bd94206fe" providerId="ADAL" clId="{FE154A06-6201-465B-871E-D1F4B682C521}" dt="2021-05-27T17:01:12.674" v="77" actId="1076"/>
          <ac:picMkLst>
            <pc:docMk/>
            <pc:sldMk cId="2181151413" sldId="270"/>
            <ac:picMk id="2" creationId="{748B296A-3E9E-46CB-B2E5-CCD8A315025F}"/>
          </ac:picMkLst>
        </pc:picChg>
      </pc:sldChg>
      <pc:sldChg chg="add del">
        <pc:chgData name="Nguyen Bui Trong Tin" userId="e8b171ad-d98b-49d5-bbe6-f86bd94206fe" providerId="ADAL" clId="{FE154A06-6201-465B-871E-D1F4B682C521}" dt="2021-05-27T17:00:19.972" v="67" actId="47"/>
        <pc:sldMkLst>
          <pc:docMk/>
          <pc:sldMk cId="1518202582" sldId="271"/>
        </pc:sldMkLst>
      </pc:sldChg>
      <pc:sldChg chg="add del">
        <pc:chgData name="Nguyen Bui Trong Tin" userId="e8b171ad-d98b-49d5-bbe6-f86bd94206fe" providerId="ADAL" clId="{FE154A06-6201-465B-871E-D1F4B682C521}" dt="2021-05-27T17:01:54.273" v="78" actId="47"/>
        <pc:sldMkLst>
          <pc:docMk/>
          <pc:sldMk cId="2945479781" sldId="271"/>
        </pc:sldMkLst>
      </pc:sldChg>
      <pc:sldChg chg="add del modNotesTx">
        <pc:chgData name="Nguyen Bui Trong Tin" userId="e8b171ad-d98b-49d5-bbe6-f86bd94206fe" providerId="ADAL" clId="{FE154A06-6201-465B-871E-D1F4B682C521}" dt="2021-05-27T17:02:32.553" v="109" actId="47"/>
        <pc:sldMkLst>
          <pc:docMk/>
          <pc:sldMk cId="2020163532" sldId="272"/>
        </pc:sldMkLst>
      </pc:sldChg>
      <pc:sldChg chg="add del">
        <pc:chgData name="Nguyen Bui Trong Tin" userId="e8b171ad-d98b-49d5-bbe6-f86bd94206fe" providerId="ADAL" clId="{FE154A06-6201-465B-871E-D1F4B682C521}" dt="2021-05-27T17:02:32.553" v="109" actId="47"/>
        <pc:sldMkLst>
          <pc:docMk/>
          <pc:sldMk cId="2585641569" sldId="273"/>
        </pc:sldMkLst>
      </pc:sldChg>
      <pc:sldChg chg="addSp modSp add mod modNotesTx">
        <pc:chgData name="Nguyen Bui Trong Tin" userId="e8b171ad-d98b-49d5-bbe6-f86bd94206fe" providerId="ADAL" clId="{FE154A06-6201-465B-871E-D1F4B682C521}" dt="2021-05-28T11:06:24.026" v="264" actId="20577"/>
        <pc:sldMkLst>
          <pc:docMk/>
          <pc:sldMk cId="1696446060" sldId="274"/>
        </pc:sldMkLst>
        <pc:spChg chg="mod">
          <ac:chgData name="Nguyen Bui Trong Tin" userId="e8b171ad-d98b-49d5-bbe6-f86bd94206fe" providerId="ADAL" clId="{FE154A06-6201-465B-871E-D1F4B682C521}" dt="2021-05-28T11:06:24.026" v="264" actId="20577"/>
          <ac:spMkLst>
            <pc:docMk/>
            <pc:sldMk cId="1696446060" sldId="274"/>
            <ac:spMk id="3" creationId="{139D5992-74CA-4E5E-831D-1F8F99FB57FF}"/>
          </ac:spMkLst>
        </pc:spChg>
        <pc:picChg chg="add mod">
          <ac:chgData name="Nguyen Bui Trong Tin" userId="e8b171ad-d98b-49d5-bbe6-f86bd94206fe" providerId="ADAL" clId="{FE154A06-6201-465B-871E-D1F4B682C521}" dt="2021-05-28T11:05:45.177" v="261" actId="14100"/>
          <ac:picMkLst>
            <pc:docMk/>
            <pc:sldMk cId="1696446060" sldId="274"/>
            <ac:picMk id="2" creationId="{4CE0B476-C670-4559-9FE6-1A3D2D41B4B7}"/>
          </ac:picMkLst>
        </pc:picChg>
        <pc:picChg chg="add mod">
          <ac:chgData name="Nguyen Bui Trong Tin" userId="e8b171ad-d98b-49d5-bbe6-f86bd94206fe" providerId="ADAL" clId="{FE154A06-6201-465B-871E-D1F4B682C521}" dt="2021-05-28T11:05:50.761" v="263" actId="1076"/>
          <ac:picMkLst>
            <pc:docMk/>
            <pc:sldMk cId="1696446060" sldId="274"/>
            <ac:picMk id="4" creationId="{EE48FDF0-4E75-495F-8E5C-FFB500AAA7D5}"/>
          </ac:picMkLst>
        </pc:picChg>
      </pc:sldChg>
      <pc:sldChg chg="addSp modSp add mod">
        <pc:chgData name="Nguyen Bui Trong Tin" userId="e8b171ad-d98b-49d5-bbe6-f86bd94206fe" providerId="ADAL" clId="{FE154A06-6201-465B-871E-D1F4B682C521}" dt="2021-05-28T11:06:53.269" v="271" actId="20577"/>
        <pc:sldMkLst>
          <pc:docMk/>
          <pc:sldMk cId="3710873343" sldId="275"/>
        </pc:sldMkLst>
        <pc:spChg chg="mod">
          <ac:chgData name="Nguyen Bui Trong Tin" userId="e8b171ad-d98b-49d5-bbe6-f86bd94206fe" providerId="ADAL" clId="{FE154A06-6201-465B-871E-D1F4B682C521}" dt="2021-05-28T11:06:53.269" v="271" actId="20577"/>
          <ac:spMkLst>
            <pc:docMk/>
            <pc:sldMk cId="3710873343" sldId="275"/>
            <ac:spMk id="3" creationId="{139D5992-74CA-4E5E-831D-1F8F99FB57FF}"/>
          </ac:spMkLst>
        </pc:spChg>
        <pc:picChg chg="add mod">
          <ac:chgData name="Nguyen Bui Trong Tin" userId="e8b171ad-d98b-49d5-bbe6-f86bd94206fe" providerId="ADAL" clId="{FE154A06-6201-465B-871E-D1F4B682C521}" dt="2021-05-28T11:06:32.015" v="265" actId="14100"/>
          <ac:picMkLst>
            <pc:docMk/>
            <pc:sldMk cId="3710873343" sldId="275"/>
            <ac:picMk id="2" creationId="{2E69D1F6-42D0-496A-B133-500913DB6853}"/>
          </ac:picMkLst>
        </pc:picChg>
      </pc:sldChg>
      <pc:sldChg chg="addSp modSp add mod modNotesTx">
        <pc:chgData name="Nguyen Bui Trong Tin" userId="e8b171ad-d98b-49d5-bbe6-f86bd94206fe" providerId="ADAL" clId="{FE154A06-6201-465B-871E-D1F4B682C521}" dt="2021-05-28T11:07:17.952" v="278" actId="20577"/>
        <pc:sldMkLst>
          <pc:docMk/>
          <pc:sldMk cId="1596506335" sldId="276"/>
        </pc:sldMkLst>
        <pc:spChg chg="mod">
          <ac:chgData name="Nguyen Bui Trong Tin" userId="e8b171ad-d98b-49d5-bbe6-f86bd94206fe" providerId="ADAL" clId="{FE154A06-6201-465B-871E-D1F4B682C521}" dt="2021-05-28T11:07:17.952" v="278" actId="20577"/>
          <ac:spMkLst>
            <pc:docMk/>
            <pc:sldMk cId="1596506335" sldId="276"/>
            <ac:spMk id="3" creationId="{139D5992-74CA-4E5E-831D-1F8F99FB57FF}"/>
          </ac:spMkLst>
        </pc:spChg>
        <pc:picChg chg="add mod">
          <ac:chgData name="Nguyen Bui Trong Tin" userId="e8b171ad-d98b-49d5-bbe6-f86bd94206fe" providerId="ADAL" clId="{FE154A06-6201-465B-871E-D1F4B682C521}" dt="2021-05-27T17:06:34.828" v="126" actId="14100"/>
          <ac:picMkLst>
            <pc:docMk/>
            <pc:sldMk cId="1596506335" sldId="276"/>
            <ac:picMk id="2" creationId="{C806E8C0-9A31-4DBA-BA8B-E659291EC059}"/>
          </ac:picMkLst>
        </pc:picChg>
      </pc:sldChg>
      <pc:sldChg chg="addSp modSp add mod">
        <pc:chgData name="Nguyen Bui Trong Tin" userId="e8b171ad-d98b-49d5-bbe6-f86bd94206fe" providerId="ADAL" clId="{FE154A06-6201-465B-871E-D1F4B682C521}" dt="2021-05-28T11:08:14.416" v="286" actId="1076"/>
        <pc:sldMkLst>
          <pc:docMk/>
          <pc:sldMk cId="3747531659" sldId="277"/>
        </pc:sldMkLst>
        <pc:spChg chg="mod">
          <ac:chgData name="Nguyen Bui Trong Tin" userId="e8b171ad-d98b-49d5-bbe6-f86bd94206fe" providerId="ADAL" clId="{FE154A06-6201-465B-871E-D1F4B682C521}" dt="2021-05-28T11:07:37.614" v="284" actId="20577"/>
          <ac:spMkLst>
            <pc:docMk/>
            <pc:sldMk cId="3747531659" sldId="277"/>
            <ac:spMk id="3" creationId="{139D5992-74CA-4E5E-831D-1F8F99FB57FF}"/>
          </ac:spMkLst>
        </pc:spChg>
        <pc:picChg chg="add mod">
          <ac:chgData name="Nguyen Bui Trong Tin" userId="e8b171ad-d98b-49d5-bbe6-f86bd94206fe" providerId="ADAL" clId="{FE154A06-6201-465B-871E-D1F4B682C521}" dt="2021-05-27T17:08:48.983" v="132" actId="14100"/>
          <ac:picMkLst>
            <pc:docMk/>
            <pc:sldMk cId="3747531659" sldId="277"/>
            <ac:picMk id="2" creationId="{943BD674-9965-42D9-8235-8DC04C20364D}"/>
          </ac:picMkLst>
        </pc:picChg>
        <pc:picChg chg="add mod">
          <ac:chgData name="Nguyen Bui Trong Tin" userId="e8b171ad-d98b-49d5-bbe6-f86bd94206fe" providerId="ADAL" clId="{FE154A06-6201-465B-871E-D1F4B682C521}" dt="2021-05-28T11:08:14.416" v="286" actId="1076"/>
          <ac:picMkLst>
            <pc:docMk/>
            <pc:sldMk cId="3747531659" sldId="277"/>
            <ac:picMk id="4" creationId="{C2DFD8F2-2906-4886-8F16-555F162E4516}"/>
          </ac:picMkLst>
        </pc:picChg>
      </pc:sldChg>
      <pc:sldChg chg="addSp modSp add mod modNotesTx">
        <pc:chgData name="Nguyen Bui Trong Tin" userId="e8b171ad-d98b-49d5-bbe6-f86bd94206fe" providerId="ADAL" clId="{FE154A06-6201-465B-871E-D1F4B682C521}" dt="2021-05-28T11:09:22.675" v="307" actId="20577"/>
        <pc:sldMkLst>
          <pc:docMk/>
          <pc:sldMk cId="3151430480" sldId="278"/>
        </pc:sldMkLst>
        <pc:spChg chg="mod">
          <ac:chgData name="Nguyen Bui Trong Tin" userId="e8b171ad-d98b-49d5-bbe6-f86bd94206fe" providerId="ADAL" clId="{FE154A06-6201-465B-871E-D1F4B682C521}" dt="2021-05-28T11:09:22.675" v="307" actId="20577"/>
          <ac:spMkLst>
            <pc:docMk/>
            <pc:sldMk cId="3151430480" sldId="278"/>
            <ac:spMk id="3" creationId="{139D5992-74CA-4E5E-831D-1F8F99FB57FF}"/>
          </ac:spMkLst>
        </pc:spChg>
        <pc:picChg chg="add mod">
          <ac:chgData name="Nguyen Bui Trong Tin" userId="e8b171ad-d98b-49d5-bbe6-f86bd94206fe" providerId="ADAL" clId="{FE154A06-6201-465B-871E-D1F4B682C521}" dt="2021-05-27T17:10:35.362" v="154" actId="14100"/>
          <ac:picMkLst>
            <pc:docMk/>
            <pc:sldMk cId="3151430480" sldId="278"/>
            <ac:picMk id="2" creationId="{F057EA1A-349C-47FC-9A22-649217764519}"/>
          </ac:picMkLst>
        </pc:picChg>
      </pc:sldChg>
      <pc:sldChg chg="addSp modSp add mod modNotesTx">
        <pc:chgData name="Nguyen Bui Trong Tin" userId="e8b171ad-d98b-49d5-bbe6-f86bd94206fe" providerId="ADAL" clId="{FE154A06-6201-465B-871E-D1F4B682C521}" dt="2021-05-28T11:13:48.293" v="351" actId="20577"/>
        <pc:sldMkLst>
          <pc:docMk/>
          <pc:sldMk cId="159977838" sldId="279"/>
        </pc:sldMkLst>
        <pc:spChg chg="mod">
          <ac:chgData name="Nguyen Bui Trong Tin" userId="e8b171ad-d98b-49d5-bbe6-f86bd94206fe" providerId="ADAL" clId="{FE154A06-6201-465B-871E-D1F4B682C521}" dt="2021-05-28T11:13:48.293" v="351" actId="20577"/>
          <ac:spMkLst>
            <pc:docMk/>
            <pc:sldMk cId="159977838" sldId="279"/>
            <ac:spMk id="3" creationId="{139D5992-74CA-4E5E-831D-1F8F99FB57FF}"/>
          </ac:spMkLst>
        </pc:spChg>
        <pc:picChg chg="add mod">
          <ac:chgData name="Nguyen Bui Trong Tin" userId="e8b171ad-d98b-49d5-bbe6-f86bd94206fe" providerId="ADAL" clId="{FE154A06-6201-465B-871E-D1F4B682C521}" dt="2021-05-27T17:10:51.643" v="157" actId="14100"/>
          <ac:picMkLst>
            <pc:docMk/>
            <pc:sldMk cId="159977838" sldId="279"/>
            <ac:picMk id="2" creationId="{0F5F47E3-DF92-4E02-AA5A-74898889E3BE}"/>
          </ac:picMkLst>
        </pc:picChg>
      </pc:sldChg>
      <pc:sldChg chg="addSp modSp add mod">
        <pc:chgData name="Nguyen Bui Trong Tin" userId="e8b171ad-d98b-49d5-bbe6-f86bd94206fe" providerId="ADAL" clId="{FE154A06-6201-465B-871E-D1F4B682C521}" dt="2021-05-28T11:14:52.648" v="385" actId="20577"/>
        <pc:sldMkLst>
          <pc:docMk/>
          <pc:sldMk cId="1441418876" sldId="280"/>
        </pc:sldMkLst>
        <pc:spChg chg="mod">
          <ac:chgData name="Nguyen Bui Trong Tin" userId="e8b171ad-d98b-49d5-bbe6-f86bd94206fe" providerId="ADAL" clId="{FE154A06-6201-465B-871E-D1F4B682C521}" dt="2021-05-28T11:14:52.648" v="385" actId="20577"/>
          <ac:spMkLst>
            <pc:docMk/>
            <pc:sldMk cId="1441418876" sldId="280"/>
            <ac:spMk id="3" creationId="{139D5992-74CA-4E5E-831D-1F8F99FB57FF}"/>
          </ac:spMkLst>
        </pc:spChg>
        <pc:picChg chg="add mod">
          <ac:chgData name="Nguyen Bui Trong Tin" userId="e8b171ad-d98b-49d5-bbe6-f86bd94206fe" providerId="ADAL" clId="{FE154A06-6201-465B-871E-D1F4B682C521}" dt="2021-05-27T17:14:23.772" v="172" actId="14100"/>
          <ac:picMkLst>
            <pc:docMk/>
            <pc:sldMk cId="1441418876" sldId="280"/>
            <ac:picMk id="2" creationId="{39855584-F5A9-4E68-9178-003991336B20}"/>
          </ac:picMkLst>
        </pc:picChg>
      </pc:sldChg>
      <pc:sldChg chg="addSp modSp add mod">
        <pc:chgData name="Nguyen Bui Trong Tin" userId="e8b171ad-d98b-49d5-bbe6-f86bd94206fe" providerId="ADAL" clId="{FE154A06-6201-465B-871E-D1F4B682C521}" dt="2021-05-28T11:15:57.769" v="401" actId="20577"/>
        <pc:sldMkLst>
          <pc:docMk/>
          <pc:sldMk cId="3024082734" sldId="281"/>
        </pc:sldMkLst>
        <pc:spChg chg="mod">
          <ac:chgData name="Nguyen Bui Trong Tin" userId="e8b171ad-d98b-49d5-bbe6-f86bd94206fe" providerId="ADAL" clId="{FE154A06-6201-465B-871E-D1F4B682C521}" dt="2021-05-28T11:15:57.769" v="401" actId="20577"/>
          <ac:spMkLst>
            <pc:docMk/>
            <pc:sldMk cId="3024082734" sldId="281"/>
            <ac:spMk id="3" creationId="{139D5992-74CA-4E5E-831D-1F8F99FB57FF}"/>
          </ac:spMkLst>
        </pc:spChg>
        <pc:picChg chg="add mod">
          <ac:chgData name="Nguyen Bui Trong Tin" userId="e8b171ad-d98b-49d5-bbe6-f86bd94206fe" providerId="ADAL" clId="{FE154A06-6201-465B-871E-D1F4B682C521}" dt="2021-05-27T17:16:55.382" v="202" actId="1076"/>
          <ac:picMkLst>
            <pc:docMk/>
            <pc:sldMk cId="3024082734" sldId="281"/>
            <ac:picMk id="2" creationId="{1613481D-D003-41D3-A9F5-DFE9A7DE25DE}"/>
          </ac:picMkLst>
        </pc:picChg>
        <pc:picChg chg="add mod">
          <ac:chgData name="Nguyen Bui Trong Tin" userId="e8b171ad-d98b-49d5-bbe6-f86bd94206fe" providerId="ADAL" clId="{FE154A06-6201-465B-871E-D1F4B682C521}" dt="2021-05-27T17:17:05.972" v="203" actId="1076"/>
          <ac:picMkLst>
            <pc:docMk/>
            <pc:sldMk cId="3024082734" sldId="281"/>
            <ac:picMk id="4" creationId="{19E7826C-01F2-405B-B802-340A5EDD744A}"/>
          </ac:picMkLst>
        </pc:picChg>
      </pc:sldChg>
    </pc:docChg>
  </pc:docChgLst>
  <pc:docChgLst>
    <pc:chgData name="Nguyen Bui Trong Tin" userId="e8b171ad-d98b-49d5-bbe6-f86bd94206fe" providerId="ADAL" clId="{1C7C2CAB-A306-469B-A1D6-FF4D02689782}"/>
    <pc:docChg chg="modSld">
      <pc:chgData name="Nguyen Bui Trong Tin" userId="e8b171ad-d98b-49d5-bbe6-f86bd94206fe" providerId="ADAL" clId="{1C7C2CAB-A306-469B-A1D6-FF4D02689782}" dt="2021-11-19T16:11:57.225" v="28"/>
      <pc:docMkLst>
        <pc:docMk/>
      </pc:docMkLst>
      <pc:sldChg chg="modNotesTx">
        <pc:chgData name="Nguyen Bui Trong Tin" userId="e8b171ad-d98b-49d5-bbe6-f86bd94206fe" providerId="ADAL" clId="{1C7C2CAB-A306-469B-A1D6-FF4D02689782}" dt="2021-11-19T13:28:23.163" v="26" actId="20577"/>
        <pc:sldMkLst>
          <pc:docMk/>
          <pc:sldMk cId="313296696" sldId="441"/>
        </pc:sldMkLst>
      </pc:sldChg>
      <pc:sldChg chg="setBg">
        <pc:chgData name="Nguyen Bui Trong Tin" userId="e8b171ad-d98b-49d5-bbe6-f86bd94206fe" providerId="ADAL" clId="{1C7C2CAB-A306-469B-A1D6-FF4D02689782}" dt="2021-11-19T16:11:57.225" v="28"/>
        <pc:sldMkLst>
          <pc:docMk/>
          <pc:sldMk cId="1542325041" sldId="589"/>
        </pc:sldMkLst>
      </pc:sldChg>
    </pc:docChg>
  </pc:docChgLst>
  <pc:docChgLst>
    <pc:chgData name="Nguyen Bui Trong Tin" userId="e8b171ad-d98b-49d5-bbe6-f86bd94206fe" providerId="ADAL" clId="{46563009-33FA-4E8D-9D97-0160C2E2B76C}"/>
    <pc:docChg chg="custSel addSld delSld modSld">
      <pc:chgData name="Nguyen Bui Trong Tin" userId="e8b171ad-d98b-49d5-bbe6-f86bd94206fe" providerId="ADAL" clId="{46563009-33FA-4E8D-9D97-0160C2E2B76C}" dt="2021-05-26T15:07:30.420" v="798" actId="20577"/>
      <pc:docMkLst>
        <pc:docMk/>
      </pc:docMkLst>
      <pc:sldChg chg="addSp modSp mod modNotesTx">
        <pc:chgData name="Nguyen Bui Trong Tin" userId="e8b171ad-d98b-49d5-bbe6-f86bd94206fe" providerId="ADAL" clId="{46563009-33FA-4E8D-9D97-0160C2E2B76C}" dt="2021-05-26T12:51:49.858" v="583" actId="20577"/>
        <pc:sldMkLst>
          <pc:docMk/>
          <pc:sldMk cId="1495374394" sldId="256"/>
        </pc:sldMkLst>
        <pc:spChg chg="mod">
          <ac:chgData name="Nguyen Bui Trong Tin" userId="e8b171ad-d98b-49d5-bbe6-f86bd94206fe" providerId="ADAL" clId="{46563009-33FA-4E8D-9D97-0160C2E2B76C}" dt="2021-05-26T12:02:17.045" v="269" actId="20577"/>
          <ac:spMkLst>
            <pc:docMk/>
            <pc:sldMk cId="1495374394" sldId="256"/>
            <ac:spMk id="3" creationId="{139D5992-74CA-4E5E-831D-1F8F99FB57FF}"/>
          </ac:spMkLst>
        </pc:spChg>
        <pc:picChg chg="add mod">
          <ac:chgData name="Nguyen Bui Trong Tin" userId="e8b171ad-d98b-49d5-bbe6-f86bd94206fe" providerId="ADAL" clId="{46563009-33FA-4E8D-9D97-0160C2E2B76C}" dt="2021-05-26T11:50:58.534" v="13" actId="1076"/>
          <ac:picMkLst>
            <pc:docMk/>
            <pc:sldMk cId="1495374394" sldId="256"/>
            <ac:picMk id="2" creationId="{366C30ED-5F70-4BA4-8AA4-BC859B7575B9}"/>
          </ac:picMkLst>
        </pc:picChg>
      </pc:sldChg>
      <pc:sldChg chg="addSp modSp add mod modNotesTx">
        <pc:chgData name="Nguyen Bui Trong Tin" userId="e8b171ad-d98b-49d5-bbe6-f86bd94206fe" providerId="ADAL" clId="{46563009-33FA-4E8D-9D97-0160C2E2B76C}" dt="2021-05-26T12:51:53.427" v="584"/>
        <pc:sldMkLst>
          <pc:docMk/>
          <pc:sldMk cId="2876239378" sldId="257"/>
        </pc:sldMkLst>
        <pc:spChg chg="mod">
          <ac:chgData name="Nguyen Bui Trong Tin" userId="e8b171ad-d98b-49d5-bbe6-f86bd94206fe" providerId="ADAL" clId="{46563009-33FA-4E8D-9D97-0160C2E2B76C}" dt="2021-05-26T12:05:19.670" v="485" actId="20577"/>
          <ac:spMkLst>
            <pc:docMk/>
            <pc:sldMk cId="2876239378" sldId="257"/>
            <ac:spMk id="3" creationId="{139D5992-74CA-4E5E-831D-1F8F99FB57FF}"/>
          </ac:spMkLst>
        </pc:spChg>
        <pc:picChg chg="add mod">
          <ac:chgData name="Nguyen Bui Trong Tin" userId="e8b171ad-d98b-49d5-bbe6-f86bd94206fe" providerId="ADAL" clId="{46563009-33FA-4E8D-9D97-0160C2E2B76C}" dt="2021-05-26T12:00:00.172" v="260" actId="14100"/>
          <ac:picMkLst>
            <pc:docMk/>
            <pc:sldMk cId="2876239378" sldId="257"/>
            <ac:picMk id="2" creationId="{2356675F-63C4-464F-B9EE-0C442F779A7F}"/>
          </ac:picMkLst>
        </pc:picChg>
      </pc:sldChg>
      <pc:sldChg chg="addSp modSp add mod modNotesTx">
        <pc:chgData name="Nguyen Bui Trong Tin" userId="e8b171ad-d98b-49d5-bbe6-f86bd94206fe" providerId="ADAL" clId="{46563009-33FA-4E8D-9D97-0160C2E2B76C}" dt="2021-05-26T12:51:55.427" v="585"/>
        <pc:sldMkLst>
          <pc:docMk/>
          <pc:sldMk cId="1385030760" sldId="258"/>
        </pc:sldMkLst>
        <pc:spChg chg="mod">
          <ac:chgData name="Nguyen Bui Trong Tin" userId="e8b171ad-d98b-49d5-bbe6-f86bd94206fe" providerId="ADAL" clId="{46563009-33FA-4E8D-9D97-0160C2E2B76C}" dt="2021-05-26T12:17:21.228" v="574" actId="20577"/>
          <ac:spMkLst>
            <pc:docMk/>
            <pc:sldMk cId="1385030760" sldId="258"/>
            <ac:spMk id="3" creationId="{139D5992-74CA-4E5E-831D-1F8F99FB57FF}"/>
          </ac:spMkLst>
        </pc:spChg>
        <pc:picChg chg="add mod">
          <ac:chgData name="Nguyen Bui Trong Tin" userId="e8b171ad-d98b-49d5-bbe6-f86bd94206fe" providerId="ADAL" clId="{46563009-33FA-4E8D-9D97-0160C2E2B76C}" dt="2021-05-26T12:12:57.407" v="488" actId="14100"/>
          <ac:picMkLst>
            <pc:docMk/>
            <pc:sldMk cId="1385030760" sldId="258"/>
            <ac:picMk id="2" creationId="{BB1FB63D-C05A-416C-85C5-DD5F99B3EB36}"/>
          </ac:picMkLst>
        </pc:picChg>
        <pc:picChg chg="add mod">
          <ac:chgData name="Nguyen Bui Trong Tin" userId="e8b171ad-d98b-49d5-bbe6-f86bd94206fe" providerId="ADAL" clId="{46563009-33FA-4E8D-9D97-0160C2E2B76C}" dt="2021-05-26T12:17:23.560" v="575" actId="1076"/>
          <ac:picMkLst>
            <pc:docMk/>
            <pc:sldMk cId="1385030760" sldId="258"/>
            <ac:picMk id="4" creationId="{59CA8DFD-46AF-4A38-A2D1-95153D83E662}"/>
          </ac:picMkLst>
        </pc:picChg>
      </pc:sldChg>
      <pc:sldChg chg="addSp modSp add mod modNotesTx">
        <pc:chgData name="Nguyen Bui Trong Tin" userId="e8b171ad-d98b-49d5-bbe6-f86bd94206fe" providerId="ADAL" clId="{46563009-33FA-4E8D-9D97-0160C2E2B76C}" dt="2021-05-26T15:07:30.420" v="798" actId="20577"/>
        <pc:sldMkLst>
          <pc:docMk/>
          <pc:sldMk cId="1502579555" sldId="259"/>
        </pc:sldMkLst>
        <pc:spChg chg="mod">
          <ac:chgData name="Nguyen Bui Trong Tin" userId="e8b171ad-d98b-49d5-bbe6-f86bd94206fe" providerId="ADAL" clId="{46563009-33FA-4E8D-9D97-0160C2E2B76C}" dt="2021-05-26T14:03:33.253" v="604" actId="20577"/>
          <ac:spMkLst>
            <pc:docMk/>
            <pc:sldMk cId="1502579555" sldId="259"/>
            <ac:spMk id="3" creationId="{139D5992-74CA-4E5E-831D-1F8F99FB57FF}"/>
          </ac:spMkLst>
        </pc:spChg>
        <pc:spChg chg="add mod">
          <ac:chgData name="Nguyen Bui Trong Tin" userId="e8b171ad-d98b-49d5-bbe6-f86bd94206fe" providerId="ADAL" clId="{46563009-33FA-4E8D-9D97-0160C2E2B76C}" dt="2021-05-26T15:07:30.420" v="798" actId="20577"/>
          <ac:spMkLst>
            <pc:docMk/>
            <pc:sldMk cId="1502579555" sldId="259"/>
            <ac:spMk id="5" creationId="{963A54CD-B069-4850-9549-00A65A51E2FC}"/>
          </ac:spMkLst>
        </pc:spChg>
        <pc:picChg chg="add mod">
          <ac:chgData name="Nguyen Bui Trong Tin" userId="e8b171ad-d98b-49d5-bbe6-f86bd94206fe" providerId="ADAL" clId="{46563009-33FA-4E8D-9D97-0160C2E2B76C}" dt="2021-05-26T14:02:57.215" v="587" actId="1076"/>
          <ac:picMkLst>
            <pc:docMk/>
            <pc:sldMk cId="1502579555" sldId="259"/>
            <ac:picMk id="2" creationId="{E5808CEE-88D6-4DFE-9405-842C556A2D51}"/>
          </ac:picMkLst>
        </pc:picChg>
      </pc:sldChg>
      <pc:sldChg chg="addSp modSp add mod modNotesTx">
        <pc:chgData name="Nguyen Bui Trong Tin" userId="e8b171ad-d98b-49d5-bbe6-f86bd94206fe" providerId="ADAL" clId="{46563009-33FA-4E8D-9D97-0160C2E2B76C}" dt="2021-05-26T15:05:47.870" v="691" actId="20577"/>
        <pc:sldMkLst>
          <pc:docMk/>
          <pc:sldMk cId="4237374391" sldId="260"/>
        </pc:sldMkLst>
        <pc:spChg chg="mod">
          <ac:chgData name="Nguyen Bui Trong Tin" userId="e8b171ad-d98b-49d5-bbe6-f86bd94206fe" providerId="ADAL" clId="{46563009-33FA-4E8D-9D97-0160C2E2B76C}" dt="2021-05-26T14:37:22.756" v="609" actId="20577"/>
          <ac:spMkLst>
            <pc:docMk/>
            <pc:sldMk cId="4237374391" sldId="260"/>
            <ac:spMk id="3" creationId="{139D5992-74CA-4E5E-831D-1F8F99FB57FF}"/>
          </ac:spMkLst>
        </pc:spChg>
        <pc:picChg chg="add mod">
          <ac:chgData name="Nguyen Bui Trong Tin" userId="e8b171ad-d98b-49d5-bbe6-f86bd94206fe" providerId="ADAL" clId="{46563009-33FA-4E8D-9D97-0160C2E2B76C}" dt="2021-05-26T14:37:21.059" v="608" actId="1076"/>
          <ac:picMkLst>
            <pc:docMk/>
            <pc:sldMk cId="4237374391" sldId="260"/>
            <ac:picMk id="2" creationId="{806C16C8-C5A5-4ABA-AD67-CB1C94FB610E}"/>
          </ac:picMkLst>
        </pc:picChg>
      </pc:sldChg>
      <pc:sldChg chg="addSp modSp add mod modNotesTx">
        <pc:chgData name="Nguyen Bui Trong Tin" userId="e8b171ad-d98b-49d5-bbe6-f86bd94206fe" providerId="ADAL" clId="{46563009-33FA-4E8D-9D97-0160C2E2B76C}" dt="2021-05-26T15:06:04.031" v="702" actId="20577"/>
        <pc:sldMkLst>
          <pc:docMk/>
          <pc:sldMk cId="2542749168" sldId="261"/>
        </pc:sldMkLst>
        <pc:spChg chg="mod">
          <ac:chgData name="Nguyen Bui Trong Tin" userId="e8b171ad-d98b-49d5-bbe6-f86bd94206fe" providerId="ADAL" clId="{46563009-33FA-4E8D-9D97-0160C2E2B76C}" dt="2021-05-26T14:38:36.727" v="615" actId="113"/>
          <ac:spMkLst>
            <pc:docMk/>
            <pc:sldMk cId="2542749168" sldId="261"/>
            <ac:spMk id="3" creationId="{139D5992-74CA-4E5E-831D-1F8F99FB57FF}"/>
          </ac:spMkLst>
        </pc:spChg>
        <pc:picChg chg="add mod">
          <ac:chgData name="Nguyen Bui Trong Tin" userId="e8b171ad-d98b-49d5-bbe6-f86bd94206fe" providerId="ADAL" clId="{46563009-33FA-4E8D-9D97-0160C2E2B76C}" dt="2021-05-26T14:38:27.199" v="611" actId="1076"/>
          <ac:picMkLst>
            <pc:docMk/>
            <pc:sldMk cId="2542749168" sldId="261"/>
            <ac:picMk id="2" creationId="{5B8E1ABF-6CC0-478F-96D0-03A6E30C4228}"/>
          </ac:picMkLst>
        </pc:picChg>
      </pc:sldChg>
      <pc:sldChg chg="add del">
        <pc:chgData name="Nguyen Bui Trong Tin" userId="e8b171ad-d98b-49d5-bbe6-f86bd94206fe" providerId="ADAL" clId="{46563009-33FA-4E8D-9D97-0160C2E2B76C}" dt="2021-05-26T14:38:43.798" v="616" actId="47"/>
        <pc:sldMkLst>
          <pc:docMk/>
          <pc:sldMk cId="1836860421" sldId="262"/>
        </pc:sldMkLst>
      </pc:sldChg>
      <pc:sldChg chg="addSp delSp modSp add mod modNotesTx">
        <pc:chgData name="Nguyen Bui Trong Tin" userId="e8b171ad-d98b-49d5-bbe6-f86bd94206fe" providerId="ADAL" clId="{46563009-33FA-4E8D-9D97-0160C2E2B76C}" dt="2021-05-26T15:06:14.307" v="721" actId="20577"/>
        <pc:sldMkLst>
          <pc:docMk/>
          <pc:sldMk cId="2693561707" sldId="262"/>
        </pc:sldMkLst>
        <pc:spChg chg="mod">
          <ac:chgData name="Nguyen Bui Trong Tin" userId="e8b171ad-d98b-49d5-bbe6-f86bd94206fe" providerId="ADAL" clId="{46563009-33FA-4E8D-9D97-0160C2E2B76C}" dt="2021-05-26T15:05:25.541" v="674" actId="20577"/>
          <ac:spMkLst>
            <pc:docMk/>
            <pc:sldMk cId="2693561707" sldId="262"/>
            <ac:spMk id="3" creationId="{139D5992-74CA-4E5E-831D-1F8F99FB57FF}"/>
          </ac:spMkLst>
        </pc:spChg>
        <pc:picChg chg="del">
          <ac:chgData name="Nguyen Bui Trong Tin" userId="e8b171ad-d98b-49d5-bbe6-f86bd94206fe" providerId="ADAL" clId="{46563009-33FA-4E8D-9D97-0160C2E2B76C}" dt="2021-05-26T14:38:49.526" v="618" actId="478"/>
          <ac:picMkLst>
            <pc:docMk/>
            <pc:sldMk cId="2693561707" sldId="262"/>
            <ac:picMk id="2" creationId="{5B8E1ABF-6CC0-478F-96D0-03A6E30C4228}"/>
          </ac:picMkLst>
        </pc:picChg>
        <pc:picChg chg="add mod">
          <ac:chgData name="Nguyen Bui Trong Tin" userId="e8b171ad-d98b-49d5-bbe6-f86bd94206fe" providerId="ADAL" clId="{46563009-33FA-4E8D-9D97-0160C2E2B76C}" dt="2021-05-26T15:04:57.833" v="666" actId="14100"/>
          <ac:picMkLst>
            <pc:docMk/>
            <pc:sldMk cId="2693561707" sldId="262"/>
            <ac:picMk id="4" creationId="{AB70765E-54DC-4429-A14E-9B68DBB196ED}"/>
          </ac:picMkLst>
        </pc:picChg>
      </pc:sldChg>
      <pc:sldChg chg="add del">
        <pc:chgData name="Nguyen Bui Trong Tin" userId="e8b171ad-d98b-49d5-bbe6-f86bd94206fe" providerId="ADAL" clId="{46563009-33FA-4E8D-9D97-0160C2E2B76C}" dt="2021-05-26T14:38:43.798" v="616" actId="47"/>
        <pc:sldMkLst>
          <pc:docMk/>
          <pc:sldMk cId="481284966" sldId="263"/>
        </pc:sldMkLst>
      </pc:sldChg>
      <pc:sldChg chg="addSp delSp modSp add mod modNotesTx">
        <pc:chgData name="Nguyen Bui Trong Tin" userId="e8b171ad-d98b-49d5-bbe6-f86bd94206fe" providerId="ADAL" clId="{46563009-33FA-4E8D-9D97-0160C2E2B76C}" dt="2021-05-26T15:06:33.779" v="770" actId="20577"/>
        <pc:sldMkLst>
          <pc:docMk/>
          <pc:sldMk cId="919847834" sldId="263"/>
        </pc:sldMkLst>
        <pc:spChg chg="mod">
          <ac:chgData name="Nguyen Bui Trong Tin" userId="e8b171ad-d98b-49d5-bbe6-f86bd94206fe" providerId="ADAL" clId="{46563009-33FA-4E8D-9D97-0160C2E2B76C}" dt="2021-05-26T15:02:37.364" v="665" actId="113"/>
          <ac:spMkLst>
            <pc:docMk/>
            <pc:sldMk cId="919847834" sldId="263"/>
            <ac:spMk id="3" creationId="{139D5992-74CA-4E5E-831D-1F8F99FB57FF}"/>
          </ac:spMkLst>
        </pc:spChg>
        <pc:picChg chg="add mod">
          <ac:chgData name="Nguyen Bui Trong Tin" userId="e8b171ad-d98b-49d5-bbe6-f86bd94206fe" providerId="ADAL" clId="{46563009-33FA-4E8D-9D97-0160C2E2B76C}" dt="2021-05-26T15:00:40.188" v="639" actId="1076"/>
          <ac:picMkLst>
            <pc:docMk/>
            <pc:sldMk cId="919847834" sldId="263"/>
            <ac:picMk id="2" creationId="{074CE3D3-01C6-4026-98BB-853D79F53C7A}"/>
          </ac:picMkLst>
        </pc:picChg>
        <pc:picChg chg="del mod">
          <ac:chgData name="Nguyen Bui Trong Tin" userId="e8b171ad-d98b-49d5-bbe6-f86bd94206fe" providerId="ADAL" clId="{46563009-33FA-4E8D-9D97-0160C2E2B76C}" dt="2021-05-26T14:57:31.653" v="626" actId="478"/>
          <ac:picMkLst>
            <pc:docMk/>
            <pc:sldMk cId="919847834" sldId="263"/>
            <ac:picMk id="4" creationId="{AB70765E-54DC-4429-A14E-9B68DBB196ED}"/>
          </ac:picMkLst>
        </pc:picChg>
      </pc:sldChg>
      <pc:sldChg chg="add">
        <pc:chgData name="Nguyen Bui Trong Tin" userId="e8b171ad-d98b-49d5-bbe6-f86bd94206fe" providerId="ADAL" clId="{46563009-33FA-4E8D-9D97-0160C2E2B76C}" dt="2021-05-26T14:57:38.087" v="633"/>
        <pc:sldMkLst>
          <pc:docMk/>
          <pc:sldMk cId="416175474" sldId="264"/>
        </pc:sldMkLst>
      </pc:sldChg>
      <pc:sldChg chg="add del">
        <pc:chgData name="Nguyen Bui Trong Tin" userId="e8b171ad-d98b-49d5-bbe6-f86bd94206fe" providerId="ADAL" clId="{46563009-33FA-4E8D-9D97-0160C2E2B76C}" dt="2021-05-26T14:38:43.798" v="616" actId="47"/>
        <pc:sldMkLst>
          <pc:docMk/>
          <pc:sldMk cId="438118758" sldId="264"/>
        </pc:sldMkLst>
      </pc:sldChg>
      <pc:sldChg chg="add del">
        <pc:chgData name="Nguyen Bui Trong Tin" userId="e8b171ad-d98b-49d5-bbe6-f86bd94206fe" providerId="ADAL" clId="{46563009-33FA-4E8D-9D97-0160C2E2B76C}" dt="2021-05-26T14:57:35.239" v="632"/>
        <pc:sldMkLst>
          <pc:docMk/>
          <pc:sldMk cId="3303518375" sldId="264"/>
        </pc:sldMkLst>
      </pc:sldChg>
      <pc:sldChg chg="add">
        <pc:chgData name="Nguyen Bui Trong Tin" userId="e8b171ad-d98b-49d5-bbe6-f86bd94206fe" providerId="ADAL" clId="{46563009-33FA-4E8D-9D97-0160C2E2B76C}" dt="2021-05-26T14:57:38.290" v="634"/>
        <pc:sldMkLst>
          <pc:docMk/>
          <pc:sldMk cId="349773366" sldId="265"/>
        </pc:sldMkLst>
      </pc:sldChg>
      <pc:sldChg chg="add del">
        <pc:chgData name="Nguyen Bui Trong Tin" userId="e8b171ad-d98b-49d5-bbe6-f86bd94206fe" providerId="ADAL" clId="{46563009-33FA-4E8D-9D97-0160C2E2B76C}" dt="2021-05-26T14:57:35.059" v="631"/>
        <pc:sldMkLst>
          <pc:docMk/>
          <pc:sldMk cId="397698228" sldId="265"/>
        </pc:sldMkLst>
      </pc:sldChg>
      <pc:sldChg chg="add del">
        <pc:chgData name="Nguyen Bui Trong Tin" userId="e8b171ad-d98b-49d5-bbe6-f86bd94206fe" providerId="ADAL" clId="{46563009-33FA-4E8D-9D97-0160C2E2B76C}" dt="2021-05-26T14:57:34.841" v="630"/>
        <pc:sldMkLst>
          <pc:docMk/>
          <pc:sldMk cId="1177706030" sldId="266"/>
        </pc:sldMkLst>
      </pc:sldChg>
      <pc:sldChg chg="add">
        <pc:chgData name="Nguyen Bui Trong Tin" userId="e8b171ad-d98b-49d5-bbe6-f86bd94206fe" providerId="ADAL" clId="{46563009-33FA-4E8D-9D97-0160C2E2B76C}" dt="2021-05-26T14:57:38.470" v="635"/>
        <pc:sldMkLst>
          <pc:docMk/>
          <pc:sldMk cId="3186130772" sldId="266"/>
        </pc:sldMkLst>
      </pc:sldChg>
      <pc:sldChg chg="add">
        <pc:chgData name="Nguyen Bui Trong Tin" userId="e8b171ad-d98b-49d5-bbe6-f86bd94206fe" providerId="ADAL" clId="{46563009-33FA-4E8D-9D97-0160C2E2B76C}" dt="2021-05-26T14:57:38.646" v="636"/>
        <pc:sldMkLst>
          <pc:docMk/>
          <pc:sldMk cId="1726459742" sldId="267"/>
        </pc:sldMkLst>
      </pc:sldChg>
      <pc:sldChg chg="add">
        <pc:chgData name="Nguyen Bui Trong Tin" userId="e8b171ad-d98b-49d5-bbe6-f86bd94206fe" providerId="ADAL" clId="{46563009-33FA-4E8D-9D97-0160C2E2B76C}" dt="2021-05-26T14:57:38.810" v="637"/>
        <pc:sldMkLst>
          <pc:docMk/>
          <pc:sldMk cId="1653101604" sldId="268"/>
        </pc:sldMkLst>
      </pc:sldChg>
    </pc:docChg>
  </pc:docChgLst>
  <pc:docChgLst>
    <pc:chgData name="Nguyen Bui Trong Tin" userId="e8b171ad-d98b-49d5-bbe6-f86bd94206fe" providerId="ADAL" clId="{3BE0E73C-5EB9-47CA-A2D0-1805FAAE51CB}"/>
    <pc:docChg chg="undo custSel addSld delSld modSld sldOrd">
      <pc:chgData name="Nguyen Bui Trong Tin" userId="e8b171ad-d98b-49d5-bbe6-f86bd94206fe" providerId="ADAL" clId="{3BE0E73C-5EB9-47CA-A2D0-1805FAAE51CB}" dt="2021-10-22T04:04:33.628" v="2640" actId="20577"/>
      <pc:docMkLst>
        <pc:docMk/>
      </pc:docMkLst>
      <pc:sldChg chg="modSp mod">
        <pc:chgData name="Nguyen Bui Trong Tin" userId="e8b171ad-d98b-49d5-bbe6-f86bd94206fe" providerId="ADAL" clId="{3BE0E73C-5EB9-47CA-A2D0-1805FAAE51CB}" dt="2021-10-17T01:32:08.796" v="2" actId="20577"/>
        <pc:sldMkLst>
          <pc:docMk/>
          <pc:sldMk cId="4144947056" sldId="275"/>
        </pc:sldMkLst>
        <pc:spChg chg="mod">
          <ac:chgData name="Nguyen Bui Trong Tin" userId="e8b171ad-d98b-49d5-bbe6-f86bd94206fe" providerId="ADAL" clId="{3BE0E73C-5EB9-47CA-A2D0-1805FAAE51CB}" dt="2021-10-17T01:32:08.796" v="2" actId="20577"/>
          <ac:spMkLst>
            <pc:docMk/>
            <pc:sldMk cId="4144947056" sldId="275"/>
            <ac:spMk id="3" creationId="{139D5992-74CA-4E5E-831D-1F8F99FB57FF}"/>
          </ac:spMkLst>
        </pc:spChg>
      </pc:sldChg>
      <pc:sldChg chg="modSp mod">
        <pc:chgData name="Nguyen Bui Trong Tin" userId="e8b171ad-d98b-49d5-bbe6-f86bd94206fe" providerId="ADAL" clId="{3BE0E73C-5EB9-47CA-A2D0-1805FAAE51CB}" dt="2021-10-17T01:36:13.611" v="21" actId="20577"/>
        <pc:sldMkLst>
          <pc:docMk/>
          <pc:sldMk cId="1070216713" sldId="427"/>
        </pc:sldMkLst>
        <pc:spChg chg="mod">
          <ac:chgData name="Nguyen Bui Trong Tin" userId="e8b171ad-d98b-49d5-bbe6-f86bd94206fe" providerId="ADAL" clId="{3BE0E73C-5EB9-47CA-A2D0-1805FAAE51CB}" dt="2021-10-17T01:36:13.611" v="21" actId="20577"/>
          <ac:spMkLst>
            <pc:docMk/>
            <pc:sldMk cId="1070216713" sldId="427"/>
            <ac:spMk id="3" creationId="{139D5992-74CA-4E5E-831D-1F8F99FB57FF}"/>
          </ac:spMkLst>
        </pc:spChg>
      </pc:sldChg>
      <pc:sldChg chg="addSp delSp modSp mod modNotesTx">
        <pc:chgData name="Nguyen Bui Trong Tin" userId="e8b171ad-d98b-49d5-bbe6-f86bd94206fe" providerId="ADAL" clId="{3BE0E73C-5EB9-47CA-A2D0-1805FAAE51CB}" dt="2021-10-17T01:33:32.645" v="13" actId="14100"/>
        <pc:sldMkLst>
          <pc:docMk/>
          <pc:sldMk cId="1625566240" sldId="430"/>
        </pc:sldMkLst>
        <pc:spChg chg="mod">
          <ac:chgData name="Nguyen Bui Trong Tin" userId="e8b171ad-d98b-49d5-bbe6-f86bd94206fe" providerId="ADAL" clId="{3BE0E73C-5EB9-47CA-A2D0-1805FAAE51CB}" dt="2021-10-17T01:32:16.006" v="4" actId="6549"/>
          <ac:spMkLst>
            <pc:docMk/>
            <pc:sldMk cId="1625566240" sldId="430"/>
            <ac:spMk id="3" creationId="{139D5992-74CA-4E5E-831D-1F8F99FB57FF}"/>
          </ac:spMkLst>
        </pc:spChg>
        <pc:picChg chg="del">
          <ac:chgData name="Nguyen Bui Trong Tin" userId="e8b171ad-d98b-49d5-bbe6-f86bd94206fe" providerId="ADAL" clId="{3BE0E73C-5EB9-47CA-A2D0-1805FAAE51CB}" dt="2021-10-17T01:32:16.805" v="5" actId="478"/>
          <ac:picMkLst>
            <pc:docMk/>
            <pc:sldMk cId="1625566240" sldId="430"/>
            <ac:picMk id="2" creationId="{A46EED79-D262-4E9F-8D4A-C6E0AC3FC3E3}"/>
          </ac:picMkLst>
        </pc:picChg>
        <pc:picChg chg="add mod">
          <ac:chgData name="Nguyen Bui Trong Tin" userId="e8b171ad-d98b-49d5-bbe6-f86bd94206fe" providerId="ADAL" clId="{3BE0E73C-5EB9-47CA-A2D0-1805FAAE51CB}" dt="2021-10-17T01:33:32.645" v="13" actId="14100"/>
          <ac:picMkLst>
            <pc:docMk/>
            <pc:sldMk cId="1625566240" sldId="430"/>
            <ac:picMk id="5" creationId="{1D198D87-1A76-4DA5-9AFB-91517CA46C12}"/>
          </ac:picMkLst>
        </pc:picChg>
      </pc:sldChg>
      <pc:sldChg chg="del">
        <pc:chgData name="Nguyen Bui Trong Tin" userId="e8b171ad-d98b-49d5-bbe6-f86bd94206fe" providerId="ADAL" clId="{3BE0E73C-5EB9-47CA-A2D0-1805FAAE51CB}" dt="2021-10-17T01:32:18.739" v="6" actId="47"/>
        <pc:sldMkLst>
          <pc:docMk/>
          <pc:sldMk cId="1543103320" sldId="431"/>
        </pc:sldMkLst>
      </pc:sldChg>
      <pc:sldChg chg="del">
        <pc:chgData name="Nguyen Bui Trong Tin" userId="e8b171ad-d98b-49d5-bbe6-f86bd94206fe" providerId="ADAL" clId="{3BE0E73C-5EB9-47CA-A2D0-1805FAAE51CB}" dt="2021-10-17T01:32:18.739" v="6" actId="47"/>
        <pc:sldMkLst>
          <pc:docMk/>
          <pc:sldMk cId="2809872547" sldId="432"/>
        </pc:sldMkLst>
      </pc:sldChg>
      <pc:sldChg chg="modSp mod">
        <pc:chgData name="Nguyen Bui Trong Tin" userId="e8b171ad-d98b-49d5-bbe6-f86bd94206fe" providerId="ADAL" clId="{3BE0E73C-5EB9-47CA-A2D0-1805FAAE51CB}" dt="2021-10-22T02:26:40.132" v="793" actId="20577"/>
        <pc:sldMkLst>
          <pc:docMk/>
          <pc:sldMk cId="3106624527" sldId="449"/>
        </pc:sldMkLst>
        <pc:spChg chg="mod">
          <ac:chgData name="Nguyen Bui Trong Tin" userId="e8b171ad-d98b-49d5-bbe6-f86bd94206fe" providerId="ADAL" clId="{3BE0E73C-5EB9-47CA-A2D0-1805FAAE51CB}" dt="2021-10-22T02:26:40.132" v="793" actId="20577"/>
          <ac:spMkLst>
            <pc:docMk/>
            <pc:sldMk cId="3106624527" sldId="449"/>
            <ac:spMk id="3" creationId="{139D5992-74CA-4E5E-831D-1F8F99FB57FF}"/>
          </ac:spMkLst>
        </pc:spChg>
      </pc:sldChg>
      <pc:sldChg chg="addSp modSp mod">
        <pc:chgData name="Nguyen Bui Trong Tin" userId="e8b171ad-d98b-49d5-bbe6-f86bd94206fe" providerId="ADAL" clId="{3BE0E73C-5EB9-47CA-A2D0-1805FAAE51CB}" dt="2021-10-22T02:34:08.491" v="955" actId="20577"/>
        <pc:sldMkLst>
          <pc:docMk/>
          <pc:sldMk cId="1637794431" sldId="456"/>
        </pc:sldMkLst>
        <pc:spChg chg="mod">
          <ac:chgData name="Nguyen Bui Trong Tin" userId="e8b171ad-d98b-49d5-bbe6-f86bd94206fe" providerId="ADAL" clId="{3BE0E73C-5EB9-47CA-A2D0-1805FAAE51CB}" dt="2021-10-22T02:34:08.491" v="955" actId="20577"/>
          <ac:spMkLst>
            <pc:docMk/>
            <pc:sldMk cId="1637794431" sldId="456"/>
            <ac:spMk id="3" creationId="{139D5992-74CA-4E5E-831D-1F8F99FB57FF}"/>
          </ac:spMkLst>
        </pc:spChg>
        <pc:picChg chg="add mod">
          <ac:chgData name="Nguyen Bui Trong Tin" userId="e8b171ad-d98b-49d5-bbe6-f86bd94206fe" providerId="ADAL" clId="{3BE0E73C-5EB9-47CA-A2D0-1805FAAE51CB}" dt="2021-10-22T02:33:34.267" v="798" actId="1076"/>
          <ac:picMkLst>
            <pc:docMk/>
            <pc:sldMk cId="1637794431" sldId="456"/>
            <ac:picMk id="5" creationId="{E3C9CEB8-4D8A-4737-8768-E90046482DF6}"/>
          </ac:picMkLst>
        </pc:picChg>
      </pc:sldChg>
      <pc:sldChg chg="addSp delSp modSp mod modNotesTx">
        <pc:chgData name="Nguyen Bui Trong Tin" userId="e8b171ad-d98b-49d5-bbe6-f86bd94206fe" providerId="ADAL" clId="{3BE0E73C-5EB9-47CA-A2D0-1805FAAE51CB}" dt="2021-10-22T02:16:07.824" v="734" actId="20577"/>
        <pc:sldMkLst>
          <pc:docMk/>
          <pc:sldMk cId="2620478218" sldId="458"/>
        </pc:sldMkLst>
        <pc:spChg chg="mod">
          <ac:chgData name="Nguyen Bui Trong Tin" userId="e8b171ad-d98b-49d5-bbe6-f86bd94206fe" providerId="ADAL" clId="{3BE0E73C-5EB9-47CA-A2D0-1805FAAE51CB}" dt="2021-10-22T02:16:07.824" v="734" actId="20577"/>
          <ac:spMkLst>
            <pc:docMk/>
            <pc:sldMk cId="2620478218" sldId="458"/>
            <ac:spMk id="3" creationId="{139D5992-74CA-4E5E-831D-1F8F99FB57FF}"/>
          </ac:spMkLst>
        </pc:spChg>
        <pc:picChg chg="del">
          <ac:chgData name="Nguyen Bui Trong Tin" userId="e8b171ad-d98b-49d5-bbe6-f86bd94206fe" providerId="ADAL" clId="{3BE0E73C-5EB9-47CA-A2D0-1805FAAE51CB}" dt="2021-10-17T01:36:18.655" v="23" actId="478"/>
          <ac:picMkLst>
            <pc:docMk/>
            <pc:sldMk cId="2620478218" sldId="458"/>
            <ac:picMk id="2" creationId="{E341E764-1828-4AD7-8F71-E4214F31B726}"/>
          </ac:picMkLst>
        </pc:picChg>
        <pc:picChg chg="add del mod">
          <ac:chgData name="Nguyen Bui Trong Tin" userId="e8b171ad-d98b-49d5-bbe6-f86bd94206fe" providerId="ADAL" clId="{3BE0E73C-5EB9-47CA-A2D0-1805FAAE51CB}" dt="2021-10-17T01:36:36.025" v="29" actId="478"/>
          <ac:picMkLst>
            <pc:docMk/>
            <pc:sldMk cId="2620478218" sldId="458"/>
            <ac:picMk id="5" creationId="{CA96047D-F6EA-4F8A-8914-BEFE3BAA05E3}"/>
          </ac:picMkLst>
        </pc:picChg>
        <pc:picChg chg="add mod">
          <ac:chgData name="Nguyen Bui Trong Tin" userId="e8b171ad-d98b-49d5-bbe6-f86bd94206fe" providerId="ADAL" clId="{3BE0E73C-5EB9-47CA-A2D0-1805FAAE51CB}" dt="2021-10-17T01:36:50.795" v="34" actId="14100"/>
          <ac:picMkLst>
            <pc:docMk/>
            <pc:sldMk cId="2620478218" sldId="458"/>
            <ac:picMk id="7" creationId="{379EB50E-360C-49A3-AF42-5A61EFE65F8B}"/>
          </ac:picMkLst>
        </pc:picChg>
      </pc:sldChg>
      <pc:sldChg chg="addSp delSp modSp mod">
        <pc:chgData name="Nguyen Bui Trong Tin" userId="e8b171ad-d98b-49d5-bbe6-f86bd94206fe" providerId="ADAL" clId="{3BE0E73C-5EB9-47CA-A2D0-1805FAAE51CB}" dt="2021-10-22T03:28:43.764" v="2034" actId="20577"/>
        <pc:sldMkLst>
          <pc:docMk/>
          <pc:sldMk cId="3947145952" sldId="520"/>
        </pc:sldMkLst>
        <pc:spChg chg="mod">
          <ac:chgData name="Nguyen Bui Trong Tin" userId="e8b171ad-d98b-49d5-bbe6-f86bd94206fe" providerId="ADAL" clId="{3BE0E73C-5EB9-47CA-A2D0-1805FAAE51CB}" dt="2021-10-22T03:28:43.764" v="2034" actId="20577"/>
          <ac:spMkLst>
            <pc:docMk/>
            <pc:sldMk cId="3947145952" sldId="520"/>
            <ac:spMk id="3" creationId="{139D5992-74CA-4E5E-831D-1F8F99FB57FF}"/>
          </ac:spMkLst>
        </pc:spChg>
        <pc:picChg chg="add mod">
          <ac:chgData name="Nguyen Bui Trong Tin" userId="e8b171ad-d98b-49d5-bbe6-f86bd94206fe" providerId="ADAL" clId="{3BE0E73C-5EB9-47CA-A2D0-1805FAAE51CB}" dt="2021-10-17T02:25:38.508" v="553" actId="14100"/>
          <ac:picMkLst>
            <pc:docMk/>
            <pc:sldMk cId="3947145952" sldId="520"/>
            <ac:picMk id="4" creationId="{BE84D23D-FCB0-4090-A864-DE24A0E74CEC}"/>
          </ac:picMkLst>
        </pc:picChg>
        <pc:picChg chg="add del mod">
          <ac:chgData name="Nguyen Bui Trong Tin" userId="e8b171ad-d98b-49d5-bbe6-f86bd94206fe" providerId="ADAL" clId="{3BE0E73C-5EB9-47CA-A2D0-1805FAAE51CB}" dt="2021-10-17T02:26:02.403" v="561" actId="21"/>
          <ac:picMkLst>
            <pc:docMk/>
            <pc:sldMk cId="3947145952" sldId="520"/>
            <ac:picMk id="6" creationId="{5AF1E85D-6218-443D-B2DB-CCBA729B7546}"/>
          </ac:picMkLst>
        </pc:picChg>
        <pc:picChg chg="add mod">
          <ac:chgData name="Nguyen Bui Trong Tin" userId="e8b171ad-d98b-49d5-bbe6-f86bd94206fe" providerId="ADAL" clId="{3BE0E73C-5EB9-47CA-A2D0-1805FAAE51CB}" dt="2021-10-17T02:26:05.360" v="563" actId="14100"/>
          <ac:picMkLst>
            <pc:docMk/>
            <pc:sldMk cId="3947145952" sldId="520"/>
            <ac:picMk id="8" creationId="{A63FFA4C-66D7-4EB0-A3A8-E3E43FA47753}"/>
          </ac:picMkLst>
        </pc:picChg>
      </pc:sldChg>
      <pc:sldChg chg="addSp modSp mod">
        <pc:chgData name="Nguyen Bui Trong Tin" userId="e8b171ad-d98b-49d5-bbe6-f86bd94206fe" providerId="ADAL" clId="{3BE0E73C-5EB9-47CA-A2D0-1805FAAE51CB}" dt="2021-10-22T03:29:36.605" v="2151" actId="20577"/>
        <pc:sldMkLst>
          <pc:docMk/>
          <pc:sldMk cId="3249681954" sldId="521"/>
        </pc:sldMkLst>
        <pc:spChg chg="mod">
          <ac:chgData name="Nguyen Bui Trong Tin" userId="e8b171ad-d98b-49d5-bbe6-f86bd94206fe" providerId="ADAL" clId="{3BE0E73C-5EB9-47CA-A2D0-1805FAAE51CB}" dt="2021-10-22T03:29:36.605" v="2151" actId="20577"/>
          <ac:spMkLst>
            <pc:docMk/>
            <pc:sldMk cId="3249681954" sldId="521"/>
            <ac:spMk id="3" creationId="{139D5992-74CA-4E5E-831D-1F8F99FB57FF}"/>
          </ac:spMkLst>
        </pc:spChg>
        <pc:picChg chg="add mod">
          <ac:chgData name="Nguyen Bui Trong Tin" userId="e8b171ad-d98b-49d5-bbe6-f86bd94206fe" providerId="ADAL" clId="{3BE0E73C-5EB9-47CA-A2D0-1805FAAE51CB}" dt="2021-10-17T02:26:08.079" v="565" actId="1076"/>
          <ac:picMkLst>
            <pc:docMk/>
            <pc:sldMk cId="3249681954" sldId="521"/>
            <ac:picMk id="4" creationId="{BADADBE0-6E3D-4C58-9231-542841CDCB4C}"/>
          </ac:picMkLst>
        </pc:picChg>
      </pc:sldChg>
      <pc:sldChg chg="addSp modSp mod">
        <pc:chgData name="Nguyen Bui Trong Tin" userId="e8b171ad-d98b-49d5-bbe6-f86bd94206fe" providerId="ADAL" clId="{3BE0E73C-5EB9-47CA-A2D0-1805FAAE51CB}" dt="2021-10-22T03:29:43.722" v="2152" actId="14100"/>
        <pc:sldMkLst>
          <pc:docMk/>
          <pc:sldMk cId="2148634606" sldId="522"/>
        </pc:sldMkLst>
        <pc:spChg chg="mod">
          <ac:chgData name="Nguyen Bui Trong Tin" userId="e8b171ad-d98b-49d5-bbe6-f86bd94206fe" providerId="ADAL" clId="{3BE0E73C-5EB9-47CA-A2D0-1805FAAE51CB}" dt="2021-10-22T03:29:43.722" v="2152" actId="14100"/>
          <ac:spMkLst>
            <pc:docMk/>
            <pc:sldMk cId="2148634606" sldId="522"/>
            <ac:spMk id="3" creationId="{139D5992-74CA-4E5E-831D-1F8F99FB57FF}"/>
          </ac:spMkLst>
        </pc:spChg>
        <pc:picChg chg="add mod">
          <ac:chgData name="Nguyen Bui Trong Tin" userId="e8b171ad-d98b-49d5-bbe6-f86bd94206fe" providerId="ADAL" clId="{3BE0E73C-5EB9-47CA-A2D0-1805FAAE51CB}" dt="2021-10-17T02:26:25.972" v="568" actId="14100"/>
          <ac:picMkLst>
            <pc:docMk/>
            <pc:sldMk cId="2148634606" sldId="522"/>
            <ac:picMk id="4" creationId="{E16B6427-F199-4362-B54E-B2F4C258133D}"/>
          </ac:picMkLst>
        </pc:picChg>
        <pc:picChg chg="add mod">
          <ac:chgData name="Nguyen Bui Trong Tin" userId="e8b171ad-d98b-49d5-bbe6-f86bd94206fe" providerId="ADAL" clId="{3BE0E73C-5EB9-47CA-A2D0-1805FAAE51CB}" dt="2021-10-17T02:26:41.661" v="573" actId="1076"/>
          <ac:picMkLst>
            <pc:docMk/>
            <pc:sldMk cId="2148634606" sldId="522"/>
            <ac:picMk id="6" creationId="{FD968C08-7DF5-4CAF-8A09-145E045F40F5}"/>
          </ac:picMkLst>
        </pc:picChg>
      </pc:sldChg>
      <pc:sldChg chg="addSp modSp mod">
        <pc:chgData name="Nguyen Bui Trong Tin" userId="e8b171ad-d98b-49d5-bbe6-f86bd94206fe" providerId="ADAL" clId="{3BE0E73C-5EB9-47CA-A2D0-1805FAAE51CB}" dt="2021-10-22T03:40:19.184" v="2425" actId="20577"/>
        <pc:sldMkLst>
          <pc:docMk/>
          <pc:sldMk cId="2024299004" sldId="523"/>
        </pc:sldMkLst>
        <pc:spChg chg="mod">
          <ac:chgData name="Nguyen Bui Trong Tin" userId="e8b171ad-d98b-49d5-bbe6-f86bd94206fe" providerId="ADAL" clId="{3BE0E73C-5EB9-47CA-A2D0-1805FAAE51CB}" dt="2021-10-22T03:40:19.184" v="2425" actId="20577"/>
          <ac:spMkLst>
            <pc:docMk/>
            <pc:sldMk cId="2024299004" sldId="523"/>
            <ac:spMk id="3" creationId="{139D5992-74CA-4E5E-831D-1F8F99FB57FF}"/>
          </ac:spMkLst>
        </pc:spChg>
        <pc:picChg chg="add mod">
          <ac:chgData name="Nguyen Bui Trong Tin" userId="e8b171ad-d98b-49d5-bbe6-f86bd94206fe" providerId="ADAL" clId="{3BE0E73C-5EB9-47CA-A2D0-1805FAAE51CB}" dt="2021-10-17T02:32:21.545" v="647" actId="14100"/>
          <ac:picMkLst>
            <pc:docMk/>
            <pc:sldMk cId="2024299004" sldId="523"/>
            <ac:picMk id="4" creationId="{B4337F30-FFC1-40DD-967A-D459D7E41008}"/>
          </ac:picMkLst>
        </pc:picChg>
        <pc:picChg chg="add mod">
          <ac:chgData name="Nguyen Bui Trong Tin" userId="e8b171ad-d98b-49d5-bbe6-f86bd94206fe" providerId="ADAL" clId="{3BE0E73C-5EB9-47CA-A2D0-1805FAAE51CB}" dt="2021-10-17T02:32:40.477" v="651" actId="14100"/>
          <ac:picMkLst>
            <pc:docMk/>
            <pc:sldMk cId="2024299004" sldId="523"/>
            <ac:picMk id="6" creationId="{D1093511-82B3-4FDC-A184-24925F640BFA}"/>
          </ac:picMkLst>
        </pc:picChg>
      </pc:sldChg>
      <pc:sldChg chg="add">
        <pc:chgData name="Nguyen Bui Trong Tin" userId="e8b171ad-d98b-49d5-bbe6-f86bd94206fe" providerId="ADAL" clId="{3BE0E73C-5EB9-47CA-A2D0-1805FAAE51CB}" dt="2021-10-17T01:32:04.081" v="0" actId="2890"/>
        <pc:sldMkLst>
          <pc:docMk/>
          <pc:sldMk cId="4267221064" sldId="530"/>
        </pc:sldMkLst>
      </pc:sldChg>
      <pc:sldChg chg="add replId">
        <pc:chgData name="Nguyen Bui Trong Tin" userId="e8b171ad-d98b-49d5-bbe6-f86bd94206fe" providerId="ADAL" clId="{3BE0E73C-5EB9-47CA-A2D0-1805FAAE51CB}" dt="2021-10-17T01:32:04.081" v="0" actId="2890"/>
        <pc:sldMkLst>
          <pc:docMk/>
          <pc:sldMk cId="812641394" sldId="531"/>
        </pc:sldMkLst>
      </pc:sldChg>
      <pc:sldChg chg="add replId">
        <pc:chgData name="Nguyen Bui Trong Tin" userId="e8b171ad-d98b-49d5-bbe6-f86bd94206fe" providerId="ADAL" clId="{3BE0E73C-5EB9-47CA-A2D0-1805FAAE51CB}" dt="2021-10-17T01:32:04.081" v="0" actId="2890"/>
        <pc:sldMkLst>
          <pc:docMk/>
          <pc:sldMk cId="1147250704" sldId="532"/>
        </pc:sldMkLst>
      </pc:sldChg>
      <pc:sldChg chg="add replId">
        <pc:chgData name="Nguyen Bui Trong Tin" userId="e8b171ad-d98b-49d5-bbe6-f86bd94206fe" providerId="ADAL" clId="{3BE0E73C-5EB9-47CA-A2D0-1805FAAE51CB}" dt="2021-10-17T01:32:04.081" v="0" actId="2890"/>
        <pc:sldMkLst>
          <pc:docMk/>
          <pc:sldMk cId="4203636940" sldId="533"/>
        </pc:sldMkLst>
      </pc:sldChg>
      <pc:sldChg chg="addSp modSp add mod">
        <pc:chgData name="Nguyen Bui Trong Tin" userId="e8b171ad-d98b-49d5-bbe6-f86bd94206fe" providerId="ADAL" clId="{3BE0E73C-5EB9-47CA-A2D0-1805FAAE51CB}" dt="2021-10-17T01:33:48.150" v="16" actId="14100"/>
        <pc:sldMkLst>
          <pc:docMk/>
          <pc:sldMk cId="1791522573" sldId="534"/>
        </pc:sldMkLst>
        <pc:picChg chg="add mod">
          <ac:chgData name="Nguyen Bui Trong Tin" userId="e8b171ad-d98b-49d5-bbe6-f86bd94206fe" providerId="ADAL" clId="{3BE0E73C-5EB9-47CA-A2D0-1805FAAE51CB}" dt="2021-10-17T01:33:48.150" v="16" actId="14100"/>
          <ac:picMkLst>
            <pc:docMk/>
            <pc:sldMk cId="1791522573" sldId="534"/>
            <ac:picMk id="4" creationId="{29F9FE7F-21EF-4119-BB84-B0C62889DA2B}"/>
          </ac:picMkLst>
        </pc:picChg>
      </pc:sldChg>
      <pc:sldChg chg="add">
        <pc:chgData name="Nguyen Bui Trong Tin" userId="e8b171ad-d98b-49d5-bbe6-f86bd94206fe" providerId="ADAL" clId="{3BE0E73C-5EB9-47CA-A2D0-1805FAAE51CB}" dt="2021-10-17T01:36:09.855" v="19" actId="2890"/>
        <pc:sldMkLst>
          <pc:docMk/>
          <pc:sldMk cId="1046999372" sldId="535"/>
        </pc:sldMkLst>
      </pc:sldChg>
      <pc:sldChg chg="add del">
        <pc:chgData name="Nguyen Bui Trong Tin" userId="e8b171ad-d98b-49d5-bbe6-f86bd94206fe" providerId="ADAL" clId="{3BE0E73C-5EB9-47CA-A2D0-1805FAAE51CB}" dt="2021-10-17T01:34:40.239" v="17" actId="47"/>
        <pc:sldMkLst>
          <pc:docMk/>
          <pc:sldMk cId="2376090862" sldId="535"/>
        </pc:sldMkLst>
      </pc:sldChg>
      <pc:sldChg chg="add replId">
        <pc:chgData name="Nguyen Bui Trong Tin" userId="e8b171ad-d98b-49d5-bbe6-f86bd94206fe" providerId="ADAL" clId="{3BE0E73C-5EB9-47CA-A2D0-1805FAAE51CB}" dt="2021-10-17T01:36:09.855" v="19" actId="2890"/>
        <pc:sldMkLst>
          <pc:docMk/>
          <pc:sldMk cId="2471518374" sldId="536"/>
        </pc:sldMkLst>
      </pc:sldChg>
      <pc:sldChg chg="add del">
        <pc:chgData name="Nguyen Bui Trong Tin" userId="e8b171ad-d98b-49d5-bbe6-f86bd94206fe" providerId="ADAL" clId="{3BE0E73C-5EB9-47CA-A2D0-1805FAAE51CB}" dt="2021-10-17T01:34:40.968" v="18" actId="47"/>
        <pc:sldMkLst>
          <pc:docMk/>
          <pc:sldMk cId="3375573751" sldId="536"/>
        </pc:sldMkLst>
      </pc:sldChg>
      <pc:sldChg chg="addSp modSp add mod modNotesTx">
        <pc:chgData name="Nguyen Bui Trong Tin" userId="e8b171ad-d98b-49d5-bbe6-f86bd94206fe" providerId="ADAL" clId="{3BE0E73C-5EB9-47CA-A2D0-1805FAAE51CB}" dt="2021-10-22T02:35:21.508" v="984" actId="20577"/>
        <pc:sldMkLst>
          <pc:docMk/>
          <pc:sldMk cId="425285126" sldId="537"/>
        </pc:sldMkLst>
        <pc:spChg chg="mod">
          <ac:chgData name="Nguyen Bui Trong Tin" userId="e8b171ad-d98b-49d5-bbe6-f86bd94206fe" providerId="ADAL" clId="{3BE0E73C-5EB9-47CA-A2D0-1805FAAE51CB}" dt="2021-10-22T02:35:21.508" v="984" actId="20577"/>
          <ac:spMkLst>
            <pc:docMk/>
            <pc:sldMk cId="425285126" sldId="537"/>
            <ac:spMk id="3" creationId="{139D5992-74CA-4E5E-831D-1F8F99FB57FF}"/>
          </ac:spMkLst>
        </pc:spChg>
        <pc:picChg chg="add mod">
          <ac:chgData name="Nguyen Bui Trong Tin" userId="e8b171ad-d98b-49d5-bbe6-f86bd94206fe" providerId="ADAL" clId="{3BE0E73C-5EB9-47CA-A2D0-1805FAAE51CB}" dt="2021-10-22T02:35:09.537" v="958" actId="14100"/>
          <ac:picMkLst>
            <pc:docMk/>
            <pc:sldMk cId="425285126" sldId="537"/>
            <ac:picMk id="4" creationId="{18BBA2A3-9540-43C8-8071-63DC3F6782C1}"/>
          </ac:picMkLst>
        </pc:picChg>
      </pc:sldChg>
      <pc:sldChg chg="addSp modSp add mod modNotesTx">
        <pc:chgData name="Nguyen Bui Trong Tin" userId="e8b171ad-d98b-49d5-bbe6-f86bd94206fe" providerId="ADAL" clId="{3BE0E73C-5EB9-47CA-A2D0-1805FAAE51CB}" dt="2021-10-22T02:35:31.639" v="985" actId="14100"/>
        <pc:sldMkLst>
          <pc:docMk/>
          <pc:sldMk cId="1511121472" sldId="538"/>
        </pc:sldMkLst>
        <pc:spChg chg="mod">
          <ac:chgData name="Nguyen Bui Trong Tin" userId="e8b171ad-d98b-49d5-bbe6-f86bd94206fe" providerId="ADAL" clId="{3BE0E73C-5EB9-47CA-A2D0-1805FAAE51CB}" dt="2021-10-22T02:35:31.639" v="985" actId="14100"/>
          <ac:spMkLst>
            <pc:docMk/>
            <pc:sldMk cId="1511121472" sldId="538"/>
            <ac:spMk id="3" creationId="{139D5992-74CA-4E5E-831D-1F8F99FB57FF}"/>
          </ac:spMkLst>
        </pc:spChg>
        <pc:picChg chg="add mod">
          <ac:chgData name="Nguyen Bui Trong Tin" userId="e8b171ad-d98b-49d5-bbe6-f86bd94206fe" providerId="ADAL" clId="{3BE0E73C-5EB9-47CA-A2D0-1805FAAE51CB}" dt="2021-10-17T01:37:26.477" v="45" actId="1076"/>
          <ac:picMkLst>
            <pc:docMk/>
            <pc:sldMk cId="1511121472" sldId="538"/>
            <ac:picMk id="4" creationId="{09BF9FDD-CE5D-40BB-B2F1-E21AC403D1AD}"/>
          </ac:picMkLst>
        </pc:picChg>
        <pc:picChg chg="add mod">
          <ac:chgData name="Nguyen Bui Trong Tin" userId="e8b171ad-d98b-49d5-bbe6-f86bd94206fe" providerId="ADAL" clId="{3BE0E73C-5EB9-47CA-A2D0-1805FAAE51CB}" dt="2021-10-17T01:37:19.831" v="42" actId="14100"/>
          <ac:picMkLst>
            <pc:docMk/>
            <pc:sldMk cId="1511121472" sldId="538"/>
            <ac:picMk id="6" creationId="{8255FC35-3AAC-4211-92D4-EAEEE10CF4BE}"/>
          </ac:picMkLst>
        </pc:picChg>
      </pc:sldChg>
      <pc:sldChg chg="modSp add mod ord">
        <pc:chgData name="Nguyen Bui Trong Tin" userId="e8b171ad-d98b-49d5-bbe6-f86bd94206fe" providerId="ADAL" clId="{3BE0E73C-5EB9-47CA-A2D0-1805FAAE51CB}" dt="2021-10-22T02:14:09.664" v="697" actId="113"/>
        <pc:sldMkLst>
          <pc:docMk/>
          <pc:sldMk cId="971078859" sldId="539"/>
        </pc:sldMkLst>
        <pc:spChg chg="mod">
          <ac:chgData name="Nguyen Bui Trong Tin" userId="e8b171ad-d98b-49d5-bbe6-f86bd94206fe" providerId="ADAL" clId="{3BE0E73C-5EB9-47CA-A2D0-1805FAAE51CB}" dt="2021-10-22T02:14:09.664" v="697" actId="113"/>
          <ac:spMkLst>
            <pc:docMk/>
            <pc:sldMk cId="971078859" sldId="539"/>
            <ac:spMk id="3" creationId="{139D5992-74CA-4E5E-831D-1F8F99FB57FF}"/>
          </ac:spMkLst>
        </pc:spChg>
      </pc:sldChg>
      <pc:sldChg chg="add del">
        <pc:chgData name="Nguyen Bui Trong Tin" userId="e8b171ad-d98b-49d5-bbe6-f86bd94206fe" providerId="ADAL" clId="{3BE0E73C-5EB9-47CA-A2D0-1805FAAE51CB}" dt="2021-10-17T01:37:53.091" v="57" actId="2696"/>
        <pc:sldMkLst>
          <pc:docMk/>
          <pc:sldMk cId="1346986942" sldId="539"/>
        </pc:sldMkLst>
      </pc:sldChg>
      <pc:sldChg chg="modSp add mod ord modNotesTx">
        <pc:chgData name="Nguyen Bui Trong Tin" userId="e8b171ad-d98b-49d5-bbe6-f86bd94206fe" providerId="ADAL" clId="{3BE0E73C-5EB9-47CA-A2D0-1805FAAE51CB}" dt="2021-10-17T01:40:00.922" v="207" actId="20577"/>
        <pc:sldMkLst>
          <pc:docMk/>
          <pc:sldMk cId="1747929648" sldId="540"/>
        </pc:sldMkLst>
        <pc:spChg chg="mod">
          <ac:chgData name="Nguyen Bui Trong Tin" userId="e8b171ad-d98b-49d5-bbe6-f86bd94206fe" providerId="ADAL" clId="{3BE0E73C-5EB9-47CA-A2D0-1805FAAE51CB}" dt="2021-10-17T01:40:00.922" v="207" actId="20577"/>
          <ac:spMkLst>
            <pc:docMk/>
            <pc:sldMk cId="1747929648" sldId="540"/>
            <ac:spMk id="3" creationId="{139D5992-74CA-4E5E-831D-1F8F99FB57FF}"/>
          </ac:spMkLst>
        </pc:spChg>
      </pc:sldChg>
      <pc:sldChg chg="modSp add mod">
        <pc:chgData name="Nguyen Bui Trong Tin" userId="e8b171ad-d98b-49d5-bbe6-f86bd94206fe" providerId="ADAL" clId="{3BE0E73C-5EB9-47CA-A2D0-1805FAAE51CB}" dt="2021-10-17T01:40:08.649" v="210" actId="20577"/>
        <pc:sldMkLst>
          <pc:docMk/>
          <pc:sldMk cId="941851157" sldId="541"/>
        </pc:sldMkLst>
        <pc:spChg chg="mod">
          <ac:chgData name="Nguyen Bui Trong Tin" userId="e8b171ad-d98b-49d5-bbe6-f86bd94206fe" providerId="ADAL" clId="{3BE0E73C-5EB9-47CA-A2D0-1805FAAE51CB}" dt="2021-10-17T01:40:08.649" v="210" actId="20577"/>
          <ac:spMkLst>
            <pc:docMk/>
            <pc:sldMk cId="941851157" sldId="541"/>
            <ac:spMk id="3" creationId="{139D5992-74CA-4E5E-831D-1F8F99FB57FF}"/>
          </ac:spMkLst>
        </pc:spChg>
      </pc:sldChg>
      <pc:sldChg chg="modSp add mod">
        <pc:chgData name="Nguyen Bui Trong Tin" userId="e8b171ad-d98b-49d5-bbe6-f86bd94206fe" providerId="ADAL" clId="{3BE0E73C-5EB9-47CA-A2D0-1805FAAE51CB}" dt="2021-10-17T01:40:28.310" v="215" actId="20577"/>
        <pc:sldMkLst>
          <pc:docMk/>
          <pc:sldMk cId="3412288160" sldId="542"/>
        </pc:sldMkLst>
        <pc:spChg chg="mod">
          <ac:chgData name="Nguyen Bui Trong Tin" userId="e8b171ad-d98b-49d5-bbe6-f86bd94206fe" providerId="ADAL" clId="{3BE0E73C-5EB9-47CA-A2D0-1805FAAE51CB}" dt="2021-10-17T01:40:28.310" v="215" actId="20577"/>
          <ac:spMkLst>
            <pc:docMk/>
            <pc:sldMk cId="3412288160" sldId="542"/>
            <ac:spMk id="3" creationId="{139D5992-74CA-4E5E-831D-1F8F99FB57FF}"/>
          </ac:spMkLst>
        </pc:spChg>
      </pc:sldChg>
      <pc:sldChg chg="modSp add mod replId">
        <pc:chgData name="Nguyen Bui Trong Tin" userId="e8b171ad-d98b-49d5-bbe6-f86bd94206fe" providerId="ADAL" clId="{3BE0E73C-5EB9-47CA-A2D0-1805FAAE51CB}" dt="2021-10-17T02:00:15.987" v="382" actId="20577"/>
        <pc:sldMkLst>
          <pc:docMk/>
          <pc:sldMk cId="4276577564" sldId="543"/>
        </pc:sldMkLst>
        <pc:spChg chg="mod">
          <ac:chgData name="Nguyen Bui Trong Tin" userId="e8b171ad-d98b-49d5-bbe6-f86bd94206fe" providerId="ADAL" clId="{3BE0E73C-5EB9-47CA-A2D0-1805FAAE51CB}" dt="2021-10-17T02:00:15.987" v="382" actId="20577"/>
          <ac:spMkLst>
            <pc:docMk/>
            <pc:sldMk cId="4276577564" sldId="543"/>
            <ac:spMk id="3" creationId="{139D5992-74CA-4E5E-831D-1F8F99FB57FF}"/>
          </ac:spMkLst>
        </pc:spChg>
      </pc:sldChg>
      <pc:sldChg chg="modSp add mod">
        <pc:chgData name="Nguyen Bui Trong Tin" userId="e8b171ad-d98b-49d5-bbe6-f86bd94206fe" providerId="ADAL" clId="{3BE0E73C-5EB9-47CA-A2D0-1805FAAE51CB}" dt="2021-10-17T02:07:34.163" v="429" actId="20577"/>
        <pc:sldMkLst>
          <pc:docMk/>
          <pc:sldMk cId="1602741109" sldId="544"/>
        </pc:sldMkLst>
        <pc:spChg chg="mod">
          <ac:chgData name="Nguyen Bui Trong Tin" userId="e8b171ad-d98b-49d5-bbe6-f86bd94206fe" providerId="ADAL" clId="{3BE0E73C-5EB9-47CA-A2D0-1805FAAE51CB}" dt="2021-10-17T02:07:34.163" v="429" actId="20577"/>
          <ac:spMkLst>
            <pc:docMk/>
            <pc:sldMk cId="1602741109" sldId="544"/>
            <ac:spMk id="3" creationId="{139D5992-74CA-4E5E-831D-1F8F99FB57FF}"/>
          </ac:spMkLst>
        </pc:spChg>
      </pc:sldChg>
      <pc:sldChg chg="modSp add mod ord replId">
        <pc:chgData name="Nguyen Bui Trong Tin" userId="e8b171ad-d98b-49d5-bbe6-f86bd94206fe" providerId="ADAL" clId="{3BE0E73C-5EB9-47CA-A2D0-1805FAAE51CB}" dt="2021-10-17T02:07:41.539" v="433"/>
        <pc:sldMkLst>
          <pc:docMk/>
          <pc:sldMk cId="858181729" sldId="545"/>
        </pc:sldMkLst>
        <pc:spChg chg="mod">
          <ac:chgData name="Nguyen Bui Trong Tin" userId="e8b171ad-d98b-49d5-bbe6-f86bd94206fe" providerId="ADAL" clId="{3BE0E73C-5EB9-47CA-A2D0-1805FAAE51CB}" dt="2021-10-17T02:07:37.644" v="431" actId="20577"/>
          <ac:spMkLst>
            <pc:docMk/>
            <pc:sldMk cId="858181729" sldId="545"/>
            <ac:spMk id="3" creationId="{139D5992-74CA-4E5E-831D-1F8F99FB57FF}"/>
          </ac:spMkLst>
        </pc:spChg>
      </pc:sldChg>
      <pc:sldChg chg="modSp add mod">
        <pc:chgData name="Nguyen Bui Trong Tin" userId="e8b171ad-d98b-49d5-bbe6-f86bd94206fe" providerId="ADAL" clId="{3BE0E73C-5EB9-47CA-A2D0-1805FAAE51CB}" dt="2021-10-17T01:40:37.440" v="223" actId="20577"/>
        <pc:sldMkLst>
          <pc:docMk/>
          <pc:sldMk cId="3256159584" sldId="546"/>
        </pc:sldMkLst>
        <pc:spChg chg="mod">
          <ac:chgData name="Nguyen Bui Trong Tin" userId="e8b171ad-d98b-49d5-bbe6-f86bd94206fe" providerId="ADAL" clId="{3BE0E73C-5EB9-47CA-A2D0-1805FAAE51CB}" dt="2021-10-17T01:40:37.440" v="223" actId="20577"/>
          <ac:spMkLst>
            <pc:docMk/>
            <pc:sldMk cId="3256159584" sldId="546"/>
            <ac:spMk id="3" creationId="{139D5992-74CA-4E5E-831D-1F8F99FB57FF}"/>
          </ac:spMkLst>
        </pc:spChg>
      </pc:sldChg>
      <pc:sldChg chg="modSp add mod replId">
        <pc:chgData name="Nguyen Bui Trong Tin" userId="e8b171ad-d98b-49d5-bbe6-f86bd94206fe" providerId="ADAL" clId="{3BE0E73C-5EB9-47CA-A2D0-1805FAAE51CB}" dt="2021-10-17T01:40:39.623" v="225" actId="20577"/>
        <pc:sldMkLst>
          <pc:docMk/>
          <pc:sldMk cId="515567320" sldId="547"/>
        </pc:sldMkLst>
        <pc:spChg chg="mod">
          <ac:chgData name="Nguyen Bui Trong Tin" userId="e8b171ad-d98b-49d5-bbe6-f86bd94206fe" providerId="ADAL" clId="{3BE0E73C-5EB9-47CA-A2D0-1805FAAE51CB}" dt="2021-10-17T01:40:39.623" v="225" actId="20577"/>
          <ac:spMkLst>
            <pc:docMk/>
            <pc:sldMk cId="515567320" sldId="547"/>
            <ac:spMk id="3" creationId="{139D5992-74CA-4E5E-831D-1F8F99FB57FF}"/>
          </ac:spMkLst>
        </pc:spChg>
      </pc:sldChg>
      <pc:sldChg chg="modSp add mod replId">
        <pc:chgData name="Nguyen Bui Trong Tin" userId="e8b171ad-d98b-49d5-bbe6-f86bd94206fe" providerId="ADAL" clId="{3BE0E73C-5EB9-47CA-A2D0-1805FAAE51CB}" dt="2021-10-17T01:40:46.371" v="227" actId="20577"/>
        <pc:sldMkLst>
          <pc:docMk/>
          <pc:sldMk cId="833831597" sldId="548"/>
        </pc:sldMkLst>
        <pc:spChg chg="mod">
          <ac:chgData name="Nguyen Bui Trong Tin" userId="e8b171ad-d98b-49d5-bbe6-f86bd94206fe" providerId="ADAL" clId="{3BE0E73C-5EB9-47CA-A2D0-1805FAAE51CB}" dt="2021-10-17T01:40:46.371" v="227" actId="20577"/>
          <ac:spMkLst>
            <pc:docMk/>
            <pc:sldMk cId="833831597" sldId="548"/>
            <ac:spMk id="3" creationId="{139D5992-74CA-4E5E-831D-1F8F99FB57FF}"/>
          </ac:spMkLst>
        </pc:spChg>
      </pc:sldChg>
      <pc:sldChg chg="modSp add mod replId">
        <pc:chgData name="Nguyen Bui Trong Tin" userId="e8b171ad-d98b-49d5-bbe6-f86bd94206fe" providerId="ADAL" clId="{3BE0E73C-5EB9-47CA-A2D0-1805FAAE51CB}" dt="2021-10-17T01:40:48.157" v="229" actId="20577"/>
        <pc:sldMkLst>
          <pc:docMk/>
          <pc:sldMk cId="3319216492" sldId="549"/>
        </pc:sldMkLst>
        <pc:spChg chg="mod">
          <ac:chgData name="Nguyen Bui Trong Tin" userId="e8b171ad-d98b-49d5-bbe6-f86bd94206fe" providerId="ADAL" clId="{3BE0E73C-5EB9-47CA-A2D0-1805FAAE51CB}" dt="2021-10-17T01:40:48.157" v="229" actId="20577"/>
          <ac:spMkLst>
            <pc:docMk/>
            <pc:sldMk cId="3319216492" sldId="549"/>
            <ac:spMk id="3" creationId="{139D5992-74CA-4E5E-831D-1F8F99FB57FF}"/>
          </ac:spMkLst>
        </pc:spChg>
      </pc:sldChg>
      <pc:sldChg chg="addSp delSp modSp add mod modNotesTx">
        <pc:chgData name="Nguyen Bui Trong Tin" userId="e8b171ad-d98b-49d5-bbe6-f86bd94206fe" providerId="ADAL" clId="{3BE0E73C-5EB9-47CA-A2D0-1805FAAE51CB}" dt="2021-10-22T02:36:25.483" v="987" actId="20577"/>
        <pc:sldMkLst>
          <pc:docMk/>
          <pc:sldMk cId="898096516" sldId="550"/>
        </pc:sldMkLst>
        <pc:spChg chg="mod">
          <ac:chgData name="Nguyen Bui Trong Tin" userId="e8b171ad-d98b-49d5-bbe6-f86bd94206fe" providerId="ADAL" clId="{3BE0E73C-5EB9-47CA-A2D0-1805FAAE51CB}" dt="2021-10-22T02:36:25.483" v="987" actId="20577"/>
          <ac:spMkLst>
            <pc:docMk/>
            <pc:sldMk cId="898096516" sldId="550"/>
            <ac:spMk id="3" creationId="{139D5992-74CA-4E5E-831D-1F8F99FB57FF}"/>
          </ac:spMkLst>
        </pc:spChg>
        <pc:spChg chg="add mod">
          <ac:chgData name="Nguyen Bui Trong Tin" userId="e8b171ad-d98b-49d5-bbe6-f86bd94206fe" providerId="ADAL" clId="{3BE0E73C-5EB9-47CA-A2D0-1805FAAE51CB}" dt="2021-10-17T01:45:13.176" v="255" actId="113"/>
          <ac:spMkLst>
            <pc:docMk/>
            <pc:sldMk cId="898096516" sldId="550"/>
            <ac:spMk id="6" creationId="{35AE28BF-4789-4CA4-BFA5-D1350FDE2E30}"/>
          </ac:spMkLst>
        </pc:spChg>
        <pc:picChg chg="add del mod">
          <ac:chgData name="Nguyen Bui Trong Tin" userId="e8b171ad-d98b-49d5-bbe6-f86bd94206fe" providerId="ADAL" clId="{3BE0E73C-5EB9-47CA-A2D0-1805FAAE51CB}" dt="2021-10-17T01:44:06.239" v="248" actId="22"/>
          <ac:picMkLst>
            <pc:docMk/>
            <pc:sldMk cId="898096516" sldId="550"/>
            <ac:picMk id="4" creationId="{B0289DF9-F06A-488E-AA3B-0540791614E4}"/>
          </ac:picMkLst>
        </pc:picChg>
      </pc:sldChg>
      <pc:sldChg chg="addSp delSp modSp add mod modNotesTx">
        <pc:chgData name="Nguyen Bui Trong Tin" userId="e8b171ad-d98b-49d5-bbe6-f86bd94206fe" providerId="ADAL" clId="{3BE0E73C-5EB9-47CA-A2D0-1805FAAE51CB}" dt="2021-10-22T02:36:47.538" v="989" actId="20577"/>
        <pc:sldMkLst>
          <pc:docMk/>
          <pc:sldMk cId="3445273756" sldId="551"/>
        </pc:sldMkLst>
        <pc:spChg chg="mod">
          <ac:chgData name="Nguyen Bui Trong Tin" userId="e8b171ad-d98b-49d5-bbe6-f86bd94206fe" providerId="ADAL" clId="{3BE0E73C-5EB9-47CA-A2D0-1805FAAE51CB}" dt="2021-10-22T02:36:47.538" v="989" actId="20577"/>
          <ac:spMkLst>
            <pc:docMk/>
            <pc:sldMk cId="3445273756" sldId="551"/>
            <ac:spMk id="3" creationId="{139D5992-74CA-4E5E-831D-1F8F99FB57FF}"/>
          </ac:spMkLst>
        </pc:spChg>
        <pc:spChg chg="add del">
          <ac:chgData name="Nguyen Bui Trong Tin" userId="e8b171ad-d98b-49d5-bbe6-f86bd94206fe" providerId="ADAL" clId="{3BE0E73C-5EB9-47CA-A2D0-1805FAAE51CB}" dt="2021-10-17T01:45:42.663" v="258" actId="22"/>
          <ac:spMkLst>
            <pc:docMk/>
            <pc:sldMk cId="3445273756" sldId="551"/>
            <ac:spMk id="6" creationId="{393CDD04-FBBA-4721-97FF-0AB2B71A2126}"/>
          </ac:spMkLst>
        </pc:spChg>
        <pc:spChg chg="add mod">
          <ac:chgData name="Nguyen Bui Trong Tin" userId="e8b171ad-d98b-49d5-bbe6-f86bd94206fe" providerId="ADAL" clId="{3BE0E73C-5EB9-47CA-A2D0-1805FAAE51CB}" dt="2021-10-17T01:45:49.401" v="261" actId="14100"/>
          <ac:spMkLst>
            <pc:docMk/>
            <pc:sldMk cId="3445273756" sldId="551"/>
            <ac:spMk id="8" creationId="{01F325C1-EB70-4FA4-91D5-220AE45A47D4}"/>
          </ac:spMkLst>
        </pc:spChg>
        <pc:picChg chg="add del mod">
          <ac:chgData name="Nguyen Bui Trong Tin" userId="e8b171ad-d98b-49d5-bbe6-f86bd94206fe" providerId="ADAL" clId="{3BE0E73C-5EB9-47CA-A2D0-1805FAAE51CB}" dt="2021-10-17T01:44:04.340" v="245" actId="22"/>
          <ac:picMkLst>
            <pc:docMk/>
            <pc:sldMk cId="3445273756" sldId="551"/>
            <ac:picMk id="4" creationId="{45FF37E9-9931-46C3-AE46-90C4ED1560E2}"/>
          </ac:picMkLst>
        </pc:picChg>
      </pc:sldChg>
      <pc:sldChg chg="addSp modSp add mod modNotesTx">
        <pc:chgData name="Nguyen Bui Trong Tin" userId="e8b171ad-d98b-49d5-bbe6-f86bd94206fe" providerId="ADAL" clId="{3BE0E73C-5EB9-47CA-A2D0-1805FAAE51CB}" dt="2021-10-22T02:37:41.420" v="1002" actId="20577"/>
        <pc:sldMkLst>
          <pc:docMk/>
          <pc:sldMk cId="539690251" sldId="552"/>
        </pc:sldMkLst>
        <pc:spChg chg="mod">
          <ac:chgData name="Nguyen Bui Trong Tin" userId="e8b171ad-d98b-49d5-bbe6-f86bd94206fe" providerId="ADAL" clId="{3BE0E73C-5EB9-47CA-A2D0-1805FAAE51CB}" dt="2021-10-22T02:37:41.420" v="1002" actId="20577"/>
          <ac:spMkLst>
            <pc:docMk/>
            <pc:sldMk cId="539690251" sldId="552"/>
            <ac:spMk id="3" creationId="{139D5992-74CA-4E5E-831D-1F8F99FB57FF}"/>
          </ac:spMkLst>
        </pc:spChg>
        <pc:spChg chg="add mod">
          <ac:chgData name="Nguyen Bui Trong Tin" userId="e8b171ad-d98b-49d5-bbe6-f86bd94206fe" providerId="ADAL" clId="{3BE0E73C-5EB9-47CA-A2D0-1805FAAE51CB}" dt="2021-10-17T01:47:03.665" v="271" actId="20577"/>
          <ac:spMkLst>
            <pc:docMk/>
            <pc:sldMk cId="539690251" sldId="552"/>
            <ac:spMk id="4" creationId="{0D7FE79D-6EF9-4A95-87D3-1AFF186F643A}"/>
          </ac:spMkLst>
        </pc:spChg>
        <pc:spChg chg="add mod">
          <ac:chgData name="Nguyen Bui Trong Tin" userId="e8b171ad-d98b-49d5-bbe6-f86bd94206fe" providerId="ADAL" clId="{3BE0E73C-5EB9-47CA-A2D0-1805FAAE51CB}" dt="2021-10-17T01:47:09.366" v="274" actId="14100"/>
          <ac:spMkLst>
            <pc:docMk/>
            <pc:sldMk cId="539690251" sldId="552"/>
            <ac:spMk id="6" creationId="{F7EDF6D3-2B45-4491-B2B4-FCECCA0AB5D3}"/>
          </ac:spMkLst>
        </pc:spChg>
      </pc:sldChg>
      <pc:sldChg chg="addSp modSp add mod modNotesTx">
        <pc:chgData name="Nguyen Bui Trong Tin" userId="e8b171ad-d98b-49d5-bbe6-f86bd94206fe" providerId="ADAL" clId="{3BE0E73C-5EB9-47CA-A2D0-1805FAAE51CB}" dt="2021-10-22T02:37:49.463" v="1003" actId="20577"/>
        <pc:sldMkLst>
          <pc:docMk/>
          <pc:sldMk cId="1670529552" sldId="553"/>
        </pc:sldMkLst>
        <pc:spChg chg="mod">
          <ac:chgData name="Nguyen Bui Trong Tin" userId="e8b171ad-d98b-49d5-bbe6-f86bd94206fe" providerId="ADAL" clId="{3BE0E73C-5EB9-47CA-A2D0-1805FAAE51CB}" dt="2021-10-22T02:37:49.463" v="1003" actId="20577"/>
          <ac:spMkLst>
            <pc:docMk/>
            <pc:sldMk cId="1670529552" sldId="553"/>
            <ac:spMk id="3" creationId="{139D5992-74CA-4E5E-831D-1F8F99FB57FF}"/>
          </ac:spMkLst>
        </pc:spChg>
        <pc:spChg chg="add mod">
          <ac:chgData name="Nguyen Bui Trong Tin" userId="e8b171ad-d98b-49d5-bbe6-f86bd94206fe" providerId="ADAL" clId="{3BE0E73C-5EB9-47CA-A2D0-1805FAAE51CB}" dt="2021-10-17T01:47:24.937" v="279" actId="14100"/>
          <ac:spMkLst>
            <pc:docMk/>
            <pc:sldMk cId="1670529552" sldId="553"/>
            <ac:spMk id="4" creationId="{74782DA7-A46C-4AF3-919D-BC98D539187E}"/>
          </ac:spMkLst>
        </pc:spChg>
      </pc:sldChg>
      <pc:sldChg chg="addSp modSp add mod modNotesTx">
        <pc:chgData name="Nguyen Bui Trong Tin" userId="e8b171ad-d98b-49d5-bbe6-f86bd94206fe" providerId="ADAL" clId="{3BE0E73C-5EB9-47CA-A2D0-1805FAAE51CB}" dt="2021-10-22T02:38:33.555" v="1010" actId="20577"/>
        <pc:sldMkLst>
          <pc:docMk/>
          <pc:sldMk cId="1709702630" sldId="554"/>
        </pc:sldMkLst>
        <pc:spChg chg="mod">
          <ac:chgData name="Nguyen Bui Trong Tin" userId="e8b171ad-d98b-49d5-bbe6-f86bd94206fe" providerId="ADAL" clId="{3BE0E73C-5EB9-47CA-A2D0-1805FAAE51CB}" dt="2021-10-22T02:38:33.555" v="1010" actId="20577"/>
          <ac:spMkLst>
            <pc:docMk/>
            <pc:sldMk cId="1709702630" sldId="554"/>
            <ac:spMk id="3" creationId="{139D5992-74CA-4E5E-831D-1F8F99FB57FF}"/>
          </ac:spMkLst>
        </pc:spChg>
        <pc:spChg chg="add mod">
          <ac:chgData name="Nguyen Bui Trong Tin" userId="e8b171ad-d98b-49d5-bbe6-f86bd94206fe" providerId="ADAL" clId="{3BE0E73C-5EB9-47CA-A2D0-1805FAAE51CB}" dt="2021-10-17T01:48:38.682" v="283" actId="14100"/>
          <ac:spMkLst>
            <pc:docMk/>
            <pc:sldMk cId="1709702630" sldId="554"/>
            <ac:spMk id="4" creationId="{6558932F-0CA2-4EE6-87A7-72523EE04603}"/>
          </ac:spMkLst>
        </pc:spChg>
        <pc:spChg chg="add mod">
          <ac:chgData name="Nguyen Bui Trong Tin" userId="e8b171ad-d98b-49d5-bbe6-f86bd94206fe" providerId="ADAL" clId="{3BE0E73C-5EB9-47CA-A2D0-1805FAAE51CB}" dt="2021-10-17T01:48:57.558" v="290" actId="14100"/>
          <ac:spMkLst>
            <pc:docMk/>
            <pc:sldMk cId="1709702630" sldId="554"/>
            <ac:spMk id="5" creationId="{A360FC3B-3090-4142-A767-314753AB328A}"/>
          </ac:spMkLst>
        </pc:spChg>
      </pc:sldChg>
      <pc:sldChg chg="addSp delSp modSp add mod modNotesTx">
        <pc:chgData name="Nguyen Bui Trong Tin" userId="e8b171ad-d98b-49d5-bbe6-f86bd94206fe" providerId="ADAL" clId="{3BE0E73C-5EB9-47CA-A2D0-1805FAAE51CB}" dt="2021-10-22T02:38:50.441" v="1011" actId="20577"/>
        <pc:sldMkLst>
          <pc:docMk/>
          <pc:sldMk cId="3238909510" sldId="555"/>
        </pc:sldMkLst>
        <pc:spChg chg="mod">
          <ac:chgData name="Nguyen Bui Trong Tin" userId="e8b171ad-d98b-49d5-bbe6-f86bd94206fe" providerId="ADAL" clId="{3BE0E73C-5EB9-47CA-A2D0-1805FAAE51CB}" dt="2021-10-22T02:38:50.441" v="1011" actId="20577"/>
          <ac:spMkLst>
            <pc:docMk/>
            <pc:sldMk cId="3238909510" sldId="555"/>
            <ac:spMk id="3" creationId="{139D5992-74CA-4E5E-831D-1F8F99FB57FF}"/>
          </ac:spMkLst>
        </pc:spChg>
        <pc:spChg chg="add del mod">
          <ac:chgData name="Nguyen Bui Trong Tin" userId="e8b171ad-d98b-49d5-bbe6-f86bd94206fe" providerId="ADAL" clId="{3BE0E73C-5EB9-47CA-A2D0-1805FAAE51CB}" dt="2021-10-17T01:48:51.652" v="287" actId="21"/>
          <ac:spMkLst>
            <pc:docMk/>
            <pc:sldMk cId="3238909510" sldId="555"/>
            <ac:spMk id="4" creationId="{BDFDA5D6-2583-41FA-9E98-A1D7A28B7A25}"/>
          </ac:spMkLst>
        </pc:spChg>
        <pc:spChg chg="add mod">
          <ac:chgData name="Nguyen Bui Trong Tin" userId="e8b171ad-d98b-49d5-bbe6-f86bd94206fe" providerId="ADAL" clId="{3BE0E73C-5EB9-47CA-A2D0-1805FAAE51CB}" dt="2021-10-17T01:51:27.993" v="295" actId="14100"/>
          <ac:spMkLst>
            <pc:docMk/>
            <pc:sldMk cId="3238909510" sldId="555"/>
            <ac:spMk id="6" creationId="{2E2B8B22-55A0-4F29-9FDD-6CE0577FCAAB}"/>
          </ac:spMkLst>
        </pc:spChg>
      </pc:sldChg>
      <pc:sldChg chg="addSp modSp add mod modNotesTx">
        <pc:chgData name="Nguyen Bui Trong Tin" userId="e8b171ad-d98b-49d5-bbe6-f86bd94206fe" providerId="ADAL" clId="{3BE0E73C-5EB9-47CA-A2D0-1805FAAE51CB}" dt="2021-10-22T02:39:08.984" v="1012" actId="20577"/>
        <pc:sldMkLst>
          <pc:docMk/>
          <pc:sldMk cId="4281530963" sldId="556"/>
        </pc:sldMkLst>
        <pc:spChg chg="mod">
          <ac:chgData name="Nguyen Bui Trong Tin" userId="e8b171ad-d98b-49d5-bbe6-f86bd94206fe" providerId="ADAL" clId="{3BE0E73C-5EB9-47CA-A2D0-1805FAAE51CB}" dt="2021-10-22T02:39:08.984" v="1012" actId="20577"/>
          <ac:spMkLst>
            <pc:docMk/>
            <pc:sldMk cId="4281530963" sldId="556"/>
            <ac:spMk id="3" creationId="{139D5992-74CA-4E5E-831D-1F8F99FB57FF}"/>
          </ac:spMkLst>
        </pc:spChg>
        <pc:spChg chg="add mod">
          <ac:chgData name="Nguyen Bui Trong Tin" userId="e8b171ad-d98b-49d5-bbe6-f86bd94206fe" providerId="ADAL" clId="{3BE0E73C-5EB9-47CA-A2D0-1805FAAE51CB}" dt="2021-10-17T01:52:13.072" v="300" actId="14100"/>
          <ac:spMkLst>
            <pc:docMk/>
            <pc:sldMk cId="4281530963" sldId="556"/>
            <ac:spMk id="4" creationId="{F574DEDC-944A-4776-B0AD-D3CEDB0FEFB6}"/>
          </ac:spMkLst>
        </pc:spChg>
      </pc:sldChg>
      <pc:sldChg chg="add del">
        <pc:chgData name="Nguyen Bui Trong Tin" userId="e8b171ad-d98b-49d5-bbe6-f86bd94206fe" providerId="ADAL" clId="{3BE0E73C-5EB9-47CA-A2D0-1805FAAE51CB}" dt="2021-10-17T01:53:52.716" v="324" actId="47"/>
        <pc:sldMkLst>
          <pc:docMk/>
          <pc:sldMk cId="3482982384" sldId="557"/>
        </pc:sldMkLst>
      </pc:sldChg>
      <pc:sldChg chg="addSp modSp add mod modNotesTx">
        <pc:chgData name="Nguyen Bui Trong Tin" userId="e8b171ad-d98b-49d5-bbe6-f86bd94206fe" providerId="ADAL" clId="{3BE0E73C-5EB9-47CA-A2D0-1805FAAE51CB}" dt="2021-10-22T02:39:28.626" v="1014" actId="20577"/>
        <pc:sldMkLst>
          <pc:docMk/>
          <pc:sldMk cId="3116708407" sldId="558"/>
        </pc:sldMkLst>
        <pc:spChg chg="mod">
          <ac:chgData name="Nguyen Bui Trong Tin" userId="e8b171ad-d98b-49d5-bbe6-f86bd94206fe" providerId="ADAL" clId="{3BE0E73C-5EB9-47CA-A2D0-1805FAAE51CB}" dt="2021-10-22T02:39:28.626" v="1014" actId="20577"/>
          <ac:spMkLst>
            <pc:docMk/>
            <pc:sldMk cId="3116708407" sldId="558"/>
            <ac:spMk id="3" creationId="{139D5992-74CA-4E5E-831D-1F8F99FB57FF}"/>
          </ac:spMkLst>
        </pc:spChg>
        <pc:spChg chg="add mod">
          <ac:chgData name="Nguyen Bui Trong Tin" userId="e8b171ad-d98b-49d5-bbe6-f86bd94206fe" providerId="ADAL" clId="{3BE0E73C-5EB9-47CA-A2D0-1805FAAE51CB}" dt="2021-10-17T01:55:14.352" v="327" actId="14100"/>
          <ac:spMkLst>
            <pc:docMk/>
            <pc:sldMk cId="3116708407" sldId="558"/>
            <ac:spMk id="4" creationId="{70582E92-2190-4E2E-BD82-4B1F13FF2F67}"/>
          </ac:spMkLst>
        </pc:spChg>
      </pc:sldChg>
      <pc:sldChg chg="addSp modSp add mod modNotesTx">
        <pc:chgData name="Nguyen Bui Trong Tin" userId="e8b171ad-d98b-49d5-bbe6-f86bd94206fe" providerId="ADAL" clId="{3BE0E73C-5EB9-47CA-A2D0-1805FAAE51CB}" dt="2021-10-22T02:39:40.632" v="1015" actId="20577"/>
        <pc:sldMkLst>
          <pc:docMk/>
          <pc:sldMk cId="2956623083" sldId="559"/>
        </pc:sldMkLst>
        <pc:spChg chg="mod">
          <ac:chgData name="Nguyen Bui Trong Tin" userId="e8b171ad-d98b-49d5-bbe6-f86bd94206fe" providerId="ADAL" clId="{3BE0E73C-5EB9-47CA-A2D0-1805FAAE51CB}" dt="2021-10-22T02:39:40.632" v="1015" actId="20577"/>
          <ac:spMkLst>
            <pc:docMk/>
            <pc:sldMk cId="2956623083" sldId="559"/>
            <ac:spMk id="3" creationId="{139D5992-74CA-4E5E-831D-1F8F99FB57FF}"/>
          </ac:spMkLst>
        </pc:spChg>
        <pc:spChg chg="add mod">
          <ac:chgData name="Nguyen Bui Trong Tin" userId="e8b171ad-d98b-49d5-bbe6-f86bd94206fe" providerId="ADAL" clId="{3BE0E73C-5EB9-47CA-A2D0-1805FAAE51CB}" dt="2021-10-17T01:56:28.059" v="335" actId="1038"/>
          <ac:spMkLst>
            <pc:docMk/>
            <pc:sldMk cId="2956623083" sldId="559"/>
            <ac:spMk id="4" creationId="{27DE5AAF-CEC1-4082-8C01-94EE04A48F6C}"/>
          </ac:spMkLst>
        </pc:spChg>
      </pc:sldChg>
      <pc:sldChg chg="addSp modSp add mod modNotesTx">
        <pc:chgData name="Nguyen Bui Trong Tin" userId="e8b171ad-d98b-49d5-bbe6-f86bd94206fe" providerId="ADAL" clId="{3BE0E73C-5EB9-47CA-A2D0-1805FAAE51CB}" dt="2021-10-22T02:40:50.093" v="1018" actId="20577"/>
        <pc:sldMkLst>
          <pc:docMk/>
          <pc:sldMk cId="2278503452" sldId="560"/>
        </pc:sldMkLst>
        <pc:spChg chg="mod">
          <ac:chgData name="Nguyen Bui Trong Tin" userId="e8b171ad-d98b-49d5-bbe6-f86bd94206fe" providerId="ADAL" clId="{3BE0E73C-5EB9-47CA-A2D0-1805FAAE51CB}" dt="2021-10-22T02:40:50.093" v="1018" actId="20577"/>
          <ac:spMkLst>
            <pc:docMk/>
            <pc:sldMk cId="2278503452" sldId="560"/>
            <ac:spMk id="3" creationId="{139D5992-74CA-4E5E-831D-1F8F99FB57FF}"/>
          </ac:spMkLst>
        </pc:spChg>
        <pc:spChg chg="add mod">
          <ac:chgData name="Nguyen Bui Trong Tin" userId="e8b171ad-d98b-49d5-bbe6-f86bd94206fe" providerId="ADAL" clId="{3BE0E73C-5EB9-47CA-A2D0-1805FAAE51CB}" dt="2021-10-17T01:58:09.201" v="343" actId="20577"/>
          <ac:spMkLst>
            <pc:docMk/>
            <pc:sldMk cId="2278503452" sldId="560"/>
            <ac:spMk id="4" creationId="{BE2041D1-CE99-41D4-B42E-97FB901F770B}"/>
          </ac:spMkLst>
        </pc:spChg>
      </pc:sldChg>
      <pc:sldChg chg="add del">
        <pc:chgData name="Nguyen Bui Trong Tin" userId="e8b171ad-d98b-49d5-bbe6-f86bd94206fe" providerId="ADAL" clId="{3BE0E73C-5EB9-47CA-A2D0-1805FAAE51CB}" dt="2021-10-17T01:58:13.087" v="344" actId="47"/>
        <pc:sldMkLst>
          <pc:docMk/>
          <pc:sldMk cId="3939133566" sldId="561"/>
        </pc:sldMkLst>
      </pc:sldChg>
      <pc:sldChg chg="add del">
        <pc:chgData name="Nguyen Bui Trong Tin" userId="e8b171ad-d98b-49d5-bbe6-f86bd94206fe" providerId="ADAL" clId="{3BE0E73C-5EB9-47CA-A2D0-1805FAAE51CB}" dt="2021-10-17T02:00:19.126" v="383" actId="47"/>
        <pc:sldMkLst>
          <pc:docMk/>
          <pc:sldMk cId="1568269413" sldId="562"/>
        </pc:sldMkLst>
      </pc:sldChg>
      <pc:sldChg chg="add del">
        <pc:chgData name="Nguyen Bui Trong Tin" userId="e8b171ad-d98b-49d5-bbe6-f86bd94206fe" providerId="ADAL" clId="{3BE0E73C-5EB9-47CA-A2D0-1805FAAE51CB}" dt="2021-10-17T02:00:19.126" v="383" actId="47"/>
        <pc:sldMkLst>
          <pc:docMk/>
          <pc:sldMk cId="2381785305" sldId="563"/>
        </pc:sldMkLst>
      </pc:sldChg>
      <pc:sldChg chg="add del">
        <pc:chgData name="Nguyen Bui Trong Tin" userId="e8b171ad-d98b-49d5-bbe6-f86bd94206fe" providerId="ADAL" clId="{3BE0E73C-5EB9-47CA-A2D0-1805FAAE51CB}" dt="2021-10-17T02:00:19.126" v="383" actId="47"/>
        <pc:sldMkLst>
          <pc:docMk/>
          <pc:sldMk cId="3702021144" sldId="564"/>
        </pc:sldMkLst>
      </pc:sldChg>
      <pc:sldChg chg="add del">
        <pc:chgData name="Nguyen Bui Trong Tin" userId="e8b171ad-d98b-49d5-bbe6-f86bd94206fe" providerId="ADAL" clId="{3BE0E73C-5EB9-47CA-A2D0-1805FAAE51CB}" dt="2021-10-17T02:00:19.126" v="383" actId="47"/>
        <pc:sldMkLst>
          <pc:docMk/>
          <pc:sldMk cId="2445796254" sldId="565"/>
        </pc:sldMkLst>
      </pc:sldChg>
      <pc:sldChg chg="addSp modSp add mod modNotesTx">
        <pc:chgData name="Nguyen Bui Trong Tin" userId="e8b171ad-d98b-49d5-bbe6-f86bd94206fe" providerId="ADAL" clId="{3BE0E73C-5EB9-47CA-A2D0-1805FAAE51CB}" dt="2021-10-22T02:42:45.719" v="1033" actId="20577"/>
        <pc:sldMkLst>
          <pc:docMk/>
          <pc:sldMk cId="574795445" sldId="566"/>
        </pc:sldMkLst>
        <pc:spChg chg="mod">
          <ac:chgData name="Nguyen Bui Trong Tin" userId="e8b171ad-d98b-49d5-bbe6-f86bd94206fe" providerId="ADAL" clId="{3BE0E73C-5EB9-47CA-A2D0-1805FAAE51CB}" dt="2021-10-22T02:42:45.719" v="1033" actId="20577"/>
          <ac:spMkLst>
            <pc:docMk/>
            <pc:sldMk cId="574795445" sldId="566"/>
            <ac:spMk id="3" creationId="{139D5992-74CA-4E5E-831D-1F8F99FB57FF}"/>
          </ac:spMkLst>
        </pc:spChg>
        <pc:spChg chg="add mod">
          <ac:chgData name="Nguyen Bui Trong Tin" userId="e8b171ad-d98b-49d5-bbe6-f86bd94206fe" providerId="ADAL" clId="{3BE0E73C-5EB9-47CA-A2D0-1805FAAE51CB}" dt="2021-10-17T02:01:07.856" v="386" actId="14100"/>
          <ac:spMkLst>
            <pc:docMk/>
            <pc:sldMk cId="574795445" sldId="566"/>
            <ac:spMk id="4" creationId="{8D007140-08E4-4E16-99F6-A4C8854B8726}"/>
          </ac:spMkLst>
        </pc:spChg>
      </pc:sldChg>
      <pc:sldChg chg="addSp modSp add mod modNotesTx">
        <pc:chgData name="Nguyen Bui Trong Tin" userId="e8b171ad-d98b-49d5-bbe6-f86bd94206fe" providerId="ADAL" clId="{3BE0E73C-5EB9-47CA-A2D0-1805FAAE51CB}" dt="2021-10-22T02:43:05.170" v="1034" actId="20577"/>
        <pc:sldMkLst>
          <pc:docMk/>
          <pc:sldMk cId="1541260810" sldId="567"/>
        </pc:sldMkLst>
        <pc:spChg chg="mod">
          <ac:chgData name="Nguyen Bui Trong Tin" userId="e8b171ad-d98b-49d5-bbe6-f86bd94206fe" providerId="ADAL" clId="{3BE0E73C-5EB9-47CA-A2D0-1805FAAE51CB}" dt="2021-10-22T02:43:05.170" v="1034" actId="20577"/>
          <ac:spMkLst>
            <pc:docMk/>
            <pc:sldMk cId="1541260810" sldId="567"/>
            <ac:spMk id="3" creationId="{139D5992-74CA-4E5E-831D-1F8F99FB57FF}"/>
          </ac:spMkLst>
        </pc:spChg>
        <pc:spChg chg="add mod">
          <ac:chgData name="Nguyen Bui Trong Tin" userId="e8b171ad-d98b-49d5-bbe6-f86bd94206fe" providerId="ADAL" clId="{3BE0E73C-5EB9-47CA-A2D0-1805FAAE51CB}" dt="2021-10-17T02:03:54.914" v="390" actId="14100"/>
          <ac:spMkLst>
            <pc:docMk/>
            <pc:sldMk cId="1541260810" sldId="567"/>
            <ac:spMk id="4" creationId="{214D69D0-8132-4A7F-AF19-6BAFF5C1C3C4}"/>
          </ac:spMkLst>
        </pc:spChg>
      </pc:sldChg>
      <pc:sldChg chg="addSp modSp add mod modNotesTx">
        <pc:chgData name="Nguyen Bui Trong Tin" userId="e8b171ad-d98b-49d5-bbe6-f86bd94206fe" providerId="ADAL" clId="{3BE0E73C-5EB9-47CA-A2D0-1805FAAE51CB}" dt="2021-10-22T02:45:04.927" v="1147" actId="20577"/>
        <pc:sldMkLst>
          <pc:docMk/>
          <pc:sldMk cId="2704409481" sldId="568"/>
        </pc:sldMkLst>
        <pc:spChg chg="mod">
          <ac:chgData name="Nguyen Bui Trong Tin" userId="e8b171ad-d98b-49d5-bbe6-f86bd94206fe" providerId="ADAL" clId="{3BE0E73C-5EB9-47CA-A2D0-1805FAAE51CB}" dt="2021-10-22T02:45:04.927" v="1147" actId="20577"/>
          <ac:spMkLst>
            <pc:docMk/>
            <pc:sldMk cId="2704409481" sldId="568"/>
            <ac:spMk id="3" creationId="{139D5992-74CA-4E5E-831D-1F8F99FB57FF}"/>
          </ac:spMkLst>
        </pc:spChg>
        <pc:spChg chg="add mod">
          <ac:chgData name="Nguyen Bui Trong Tin" userId="e8b171ad-d98b-49d5-bbe6-f86bd94206fe" providerId="ADAL" clId="{3BE0E73C-5EB9-47CA-A2D0-1805FAAE51CB}" dt="2021-10-17T02:04:20.537" v="394" actId="14100"/>
          <ac:spMkLst>
            <pc:docMk/>
            <pc:sldMk cId="2704409481" sldId="568"/>
            <ac:spMk id="4" creationId="{C80A44CD-64CB-4053-BA85-C5161389B950}"/>
          </ac:spMkLst>
        </pc:spChg>
        <pc:spChg chg="add mod">
          <ac:chgData name="Nguyen Bui Trong Tin" userId="e8b171ad-d98b-49d5-bbe6-f86bd94206fe" providerId="ADAL" clId="{3BE0E73C-5EB9-47CA-A2D0-1805FAAE51CB}" dt="2021-10-17T02:04:35.867" v="399" actId="14100"/>
          <ac:spMkLst>
            <pc:docMk/>
            <pc:sldMk cId="2704409481" sldId="568"/>
            <ac:spMk id="6" creationId="{06151F04-B45A-406A-B600-2AB669B399E9}"/>
          </ac:spMkLst>
        </pc:spChg>
      </pc:sldChg>
      <pc:sldChg chg="addSp modSp add mod modNotesTx">
        <pc:chgData name="Nguyen Bui Trong Tin" userId="e8b171ad-d98b-49d5-bbe6-f86bd94206fe" providerId="ADAL" clId="{3BE0E73C-5EB9-47CA-A2D0-1805FAAE51CB}" dt="2021-10-22T02:45:38.515" v="1148" actId="20577"/>
        <pc:sldMkLst>
          <pc:docMk/>
          <pc:sldMk cId="2420753422" sldId="569"/>
        </pc:sldMkLst>
        <pc:spChg chg="mod">
          <ac:chgData name="Nguyen Bui Trong Tin" userId="e8b171ad-d98b-49d5-bbe6-f86bd94206fe" providerId="ADAL" clId="{3BE0E73C-5EB9-47CA-A2D0-1805FAAE51CB}" dt="2021-10-22T02:45:38.515" v="1148" actId="20577"/>
          <ac:spMkLst>
            <pc:docMk/>
            <pc:sldMk cId="2420753422" sldId="569"/>
            <ac:spMk id="3" creationId="{139D5992-74CA-4E5E-831D-1F8F99FB57FF}"/>
          </ac:spMkLst>
        </pc:spChg>
        <pc:spChg chg="add mod">
          <ac:chgData name="Nguyen Bui Trong Tin" userId="e8b171ad-d98b-49d5-bbe6-f86bd94206fe" providerId="ADAL" clId="{3BE0E73C-5EB9-47CA-A2D0-1805FAAE51CB}" dt="2021-10-17T02:05:03.896" v="407" actId="14100"/>
          <ac:spMkLst>
            <pc:docMk/>
            <pc:sldMk cId="2420753422" sldId="569"/>
            <ac:spMk id="4" creationId="{B5EA27D2-8DB0-473C-890C-C5679A032CB3}"/>
          </ac:spMkLst>
        </pc:spChg>
      </pc:sldChg>
      <pc:sldChg chg="addSp modSp add mod ord modNotesTx">
        <pc:chgData name="Nguyen Bui Trong Tin" userId="e8b171ad-d98b-49d5-bbe6-f86bd94206fe" providerId="ADAL" clId="{3BE0E73C-5EB9-47CA-A2D0-1805FAAE51CB}" dt="2021-10-22T02:46:11.491" v="1150" actId="20577"/>
        <pc:sldMkLst>
          <pc:docMk/>
          <pc:sldMk cId="1958008986" sldId="570"/>
        </pc:sldMkLst>
        <pc:spChg chg="mod">
          <ac:chgData name="Nguyen Bui Trong Tin" userId="e8b171ad-d98b-49d5-bbe6-f86bd94206fe" providerId="ADAL" clId="{3BE0E73C-5EB9-47CA-A2D0-1805FAAE51CB}" dt="2021-10-22T02:46:11.491" v="1150" actId="20577"/>
          <ac:spMkLst>
            <pc:docMk/>
            <pc:sldMk cId="1958008986" sldId="570"/>
            <ac:spMk id="3" creationId="{139D5992-74CA-4E5E-831D-1F8F99FB57FF}"/>
          </ac:spMkLst>
        </pc:spChg>
        <pc:spChg chg="add mod">
          <ac:chgData name="Nguyen Bui Trong Tin" userId="e8b171ad-d98b-49d5-bbe6-f86bd94206fe" providerId="ADAL" clId="{3BE0E73C-5EB9-47CA-A2D0-1805FAAE51CB}" dt="2021-10-17T02:06:07.277" v="419" actId="14100"/>
          <ac:spMkLst>
            <pc:docMk/>
            <pc:sldMk cId="1958008986" sldId="570"/>
            <ac:spMk id="4" creationId="{5B19A3A3-07ED-40AD-ABB5-50E3BE82C6D4}"/>
          </ac:spMkLst>
        </pc:spChg>
      </pc:sldChg>
      <pc:sldChg chg="addSp modSp add mod ord modNotesTx">
        <pc:chgData name="Nguyen Bui Trong Tin" userId="e8b171ad-d98b-49d5-bbe6-f86bd94206fe" providerId="ADAL" clId="{3BE0E73C-5EB9-47CA-A2D0-1805FAAE51CB}" dt="2021-10-22T02:46:58.896" v="1151" actId="20577"/>
        <pc:sldMkLst>
          <pc:docMk/>
          <pc:sldMk cId="1464283014" sldId="571"/>
        </pc:sldMkLst>
        <pc:spChg chg="mod">
          <ac:chgData name="Nguyen Bui Trong Tin" userId="e8b171ad-d98b-49d5-bbe6-f86bd94206fe" providerId="ADAL" clId="{3BE0E73C-5EB9-47CA-A2D0-1805FAAE51CB}" dt="2021-10-22T02:46:58.896" v="1151" actId="20577"/>
          <ac:spMkLst>
            <pc:docMk/>
            <pc:sldMk cId="1464283014" sldId="571"/>
            <ac:spMk id="3" creationId="{139D5992-74CA-4E5E-831D-1F8F99FB57FF}"/>
          </ac:spMkLst>
        </pc:spChg>
        <pc:spChg chg="add mod">
          <ac:chgData name="Nguyen Bui Trong Tin" userId="e8b171ad-d98b-49d5-bbe6-f86bd94206fe" providerId="ADAL" clId="{3BE0E73C-5EB9-47CA-A2D0-1805FAAE51CB}" dt="2021-10-17T02:06:26.546" v="425" actId="14100"/>
          <ac:spMkLst>
            <pc:docMk/>
            <pc:sldMk cId="1464283014" sldId="571"/>
            <ac:spMk id="4" creationId="{19ECA3BC-46AA-4858-A4BF-B65F3CCBAC0F}"/>
          </ac:spMkLst>
        </pc:spChg>
      </pc:sldChg>
      <pc:sldChg chg="addSp modSp add mod ord modNotesTx">
        <pc:chgData name="Nguyen Bui Trong Tin" userId="e8b171ad-d98b-49d5-bbe6-f86bd94206fe" providerId="ADAL" clId="{3BE0E73C-5EB9-47CA-A2D0-1805FAAE51CB}" dt="2021-10-22T02:42:13.883" v="1031" actId="20577"/>
        <pc:sldMkLst>
          <pc:docMk/>
          <pc:sldMk cId="3798954526" sldId="572"/>
        </pc:sldMkLst>
        <pc:spChg chg="mod">
          <ac:chgData name="Nguyen Bui Trong Tin" userId="e8b171ad-d98b-49d5-bbe6-f86bd94206fe" providerId="ADAL" clId="{3BE0E73C-5EB9-47CA-A2D0-1805FAAE51CB}" dt="2021-10-22T02:42:13.883" v="1031" actId="20577"/>
          <ac:spMkLst>
            <pc:docMk/>
            <pc:sldMk cId="3798954526" sldId="572"/>
            <ac:spMk id="3" creationId="{139D5992-74CA-4E5E-831D-1F8F99FB57FF}"/>
          </ac:spMkLst>
        </pc:spChg>
        <pc:spChg chg="add mod">
          <ac:chgData name="Nguyen Bui Trong Tin" userId="e8b171ad-d98b-49d5-bbe6-f86bd94206fe" providerId="ADAL" clId="{3BE0E73C-5EB9-47CA-A2D0-1805FAAE51CB}" dt="2021-10-17T02:10:04.404" v="436" actId="14100"/>
          <ac:spMkLst>
            <pc:docMk/>
            <pc:sldMk cId="3798954526" sldId="572"/>
            <ac:spMk id="4" creationId="{1F87C51A-D228-4288-BC09-E60DF9FBD7B6}"/>
          </ac:spMkLst>
        </pc:spChg>
        <pc:spChg chg="add mod">
          <ac:chgData name="Nguyen Bui Trong Tin" userId="e8b171ad-d98b-49d5-bbe6-f86bd94206fe" providerId="ADAL" clId="{3BE0E73C-5EB9-47CA-A2D0-1805FAAE51CB}" dt="2021-10-17T02:10:20.719" v="440" actId="1076"/>
          <ac:spMkLst>
            <pc:docMk/>
            <pc:sldMk cId="3798954526" sldId="572"/>
            <ac:spMk id="6" creationId="{FCE74F42-73CF-407D-BB1D-09EACD6361DE}"/>
          </ac:spMkLst>
        </pc:spChg>
      </pc:sldChg>
      <pc:sldChg chg="addSp modSp add mod ord modNotesTx">
        <pc:chgData name="Nguyen Bui Trong Tin" userId="e8b171ad-d98b-49d5-bbe6-f86bd94206fe" providerId="ADAL" clId="{3BE0E73C-5EB9-47CA-A2D0-1805FAAE51CB}" dt="2021-10-22T02:42:26.741" v="1032" actId="20577"/>
        <pc:sldMkLst>
          <pc:docMk/>
          <pc:sldMk cId="3862504569" sldId="573"/>
        </pc:sldMkLst>
        <pc:spChg chg="mod">
          <ac:chgData name="Nguyen Bui Trong Tin" userId="e8b171ad-d98b-49d5-bbe6-f86bd94206fe" providerId="ADAL" clId="{3BE0E73C-5EB9-47CA-A2D0-1805FAAE51CB}" dt="2021-10-22T02:42:26.741" v="1032" actId="20577"/>
          <ac:spMkLst>
            <pc:docMk/>
            <pc:sldMk cId="3862504569" sldId="573"/>
            <ac:spMk id="3" creationId="{139D5992-74CA-4E5E-831D-1F8F99FB57FF}"/>
          </ac:spMkLst>
        </pc:spChg>
        <pc:spChg chg="add mod">
          <ac:chgData name="Nguyen Bui Trong Tin" userId="e8b171ad-d98b-49d5-bbe6-f86bd94206fe" providerId="ADAL" clId="{3BE0E73C-5EB9-47CA-A2D0-1805FAAE51CB}" dt="2021-10-17T02:11:07.790" v="445" actId="14100"/>
          <ac:spMkLst>
            <pc:docMk/>
            <pc:sldMk cId="3862504569" sldId="573"/>
            <ac:spMk id="4" creationId="{061A3BDF-147C-4200-9C89-5FD5E5A382EF}"/>
          </ac:spMkLst>
        </pc:spChg>
      </pc:sldChg>
      <pc:sldChg chg="addSp modSp add mod modNotesTx">
        <pc:chgData name="Nguyen Bui Trong Tin" userId="e8b171ad-d98b-49d5-bbe6-f86bd94206fe" providerId="ADAL" clId="{3BE0E73C-5EB9-47CA-A2D0-1805FAAE51CB}" dt="2021-10-22T02:47:18.612" v="1152" actId="20577"/>
        <pc:sldMkLst>
          <pc:docMk/>
          <pc:sldMk cId="1364428804" sldId="574"/>
        </pc:sldMkLst>
        <pc:spChg chg="mod">
          <ac:chgData name="Nguyen Bui Trong Tin" userId="e8b171ad-d98b-49d5-bbe6-f86bd94206fe" providerId="ADAL" clId="{3BE0E73C-5EB9-47CA-A2D0-1805FAAE51CB}" dt="2021-10-22T02:47:18.612" v="1152" actId="20577"/>
          <ac:spMkLst>
            <pc:docMk/>
            <pc:sldMk cId="1364428804" sldId="574"/>
            <ac:spMk id="3" creationId="{139D5992-74CA-4E5E-831D-1F8F99FB57FF}"/>
          </ac:spMkLst>
        </pc:spChg>
        <pc:spChg chg="add mod">
          <ac:chgData name="Nguyen Bui Trong Tin" userId="e8b171ad-d98b-49d5-bbe6-f86bd94206fe" providerId="ADAL" clId="{3BE0E73C-5EB9-47CA-A2D0-1805FAAE51CB}" dt="2021-10-17T02:13:25.174" v="450" actId="14100"/>
          <ac:spMkLst>
            <pc:docMk/>
            <pc:sldMk cId="1364428804" sldId="574"/>
            <ac:spMk id="4" creationId="{7A092717-7A88-450A-A7F8-EC43F184E0FF}"/>
          </ac:spMkLst>
        </pc:spChg>
      </pc:sldChg>
      <pc:sldChg chg="addSp modSp add mod modNotesTx">
        <pc:chgData name="Nguyen Bui Trong Tin" userId="e8b171ad-d98b-49d5-bbe6-f86bd94206fe" providerId="ADAL" clId="{3BE0E73C-5EB9-47CA-A2D0-1805FAAE51CB}" dt="2021-10-22T02:47:46.800" v="1156" actId="20577"/>
        <pc:sldMkLst>
          <pc:docMk/>
          <pc:sldMk cId="173100807" sldId="575"/>
        </pc:sldMkLst>
        <pc:spChg chg="mod">
          <ac:chgData name="Nguyen Bui Trong Tin" userId="e8b171ad-d98b-49d5-bbe6-f86bd94206fe" providerId="ADAL" clId="{3BE0E73C-5EB9-47CA-A2D0-1805FAAE51CB}" dt="2021-10-22T02:47:46.800" v="1156" actId="20577"/>
          <ac:spMkLst>
            <pc:docMk/>
            <pc:sldMk cId="173100807" sldId="575"/>
            <ac:spMk id="3" creationId="{139D5992-74CA-4E5E-831D-1F8F99FB57FF}"/>
          </ac:spMkLst>
        </pc:spChg>
        <pc:spChg chg="add mod">
          <ac:chgData name="Nguyen Bui Trong Tin" userId="e8b171ad-d98b-49d5-bbe6-f86bd94206fe" providerId="ADAL" clId="{3BE0E73C-5EB9-47CA-A2D0-1805FAAE51CB}" dt="2021-10-17T02:13:53.948" v="454" actId="14100"/>
          <ac:spMkLst>
            <pc:docMk/>
            <pc:sldMk cId="173100807" sldId="575"/>
            <ac:spMk id="4" creationId="{3F851008-6EDA-4341-A8BC-1E374DD6DDCE}"/>
          </ac:spMkLst>
        </pc:spChg>
      </pc:sldChg>
      <pc:sldChg chg="addSp modSp add mod modNotesTx">
        <pc:chgData name="Nguyen Bui Trong Tin" userId="e8b171ad-d98b-49d5-bbe6-f86bd94206fe" providerId="ADAL" clId="{3BE0E73C-5EB9-47CA-A2D0-1805FAAE51CB}" dt="2021-10-22T02:48:10.223" v="1157" actId="20577"/>
        <pc:sldMkLst>
          <pc:docMk/>
          <pc:sldMk cId="912140220" sldId="576"/>
        </pc:sldMkLst>
        <pc:spChg chg="mod">
          <ac:chgData name="Nguyen Bui Trong Tin" userId="e8b171ad-d98b-49d5-bbe6-f86bd94206fe" providerId="ADAL" clId="{3BE0E73C-5EB9-47CA-A2D0-1805FAAE51CB}" dt="2021-10-22T02:48:10.223" v="1157" actId="20577"/>
          <ac:spMkLst>
            <pc:docMk/>
            <pc:sldMk cId="912140220" sldId="576"/>
            <ac:spMk id="3" creationId="{139D5992-74CA-4E5E-831D-1F8F99FB57FF}"/>
          </ac:spMkLst>
        </pc:spChg>
        <pc:spChg chg="add mod">
          <ac:chgData name="Nguyen Bui Trong Tin" userId="e8b171ad-d98b-49d5-bbe6-f86bd94206fe" providerId="ADAL" clId="{3BE0E73C-5EB9-47CA-A2D0-1805FAAE51CB}" dt="2021-10-17T02:14:46.758" v="458" actId="14100"/>
          <ac:spMkLst>
            <pc:docMk/>
            <pc:sldMk cId="912140220" sldId="576"/>
            <ac:spMk id="4" creationId="{5D88DD23-838C-44C4-86D8-7B9927869487}"/>
          </ac:spMkLst>
        </pc:spChg>
      </pc:sldChg>
      <pc:sldChg chg="addSp modSp add mod modNotesTx">
        <pc:chgData name="Nguyen Bui Trong Tin" userId="e8b171ad-d98b-49d5-bbe6-f86bd94206fe" providerId="ADAL" clId="{3BE0E73C-5EB9-47CA-A2D0-1805FAAE51CB}" dt="2021-10-22T02:49:30.485" v="1216" actId="20577"/>
        <pc:sldMkLst>
          <pc:docMk/>
          <pc:sldMk cId="625575597" sldId="577"/>
        </pc:sldMkLst>
        <pc:spChg chg="mod">
          <ac:chgData name="Nguyen Bui Trong Tin" userId="e8b171ad-d98b-49d5-bbe6-f86bd94206fe" providerId="ADAL" clId="{3BE0E73C-5EB9-47CA-A2D0-1805FAAE51CB}" dt="2021-10-22T02:49:30.485" v="1216" actId="20577"/>
          <ac:spMkLst>
            <pc:docMk/>
            <pc:sldMk cId="625575597" sldId="577"/>
            <ac:spMk id="3" creationId="{139D5992-74CA-4E5E-831D-1F8F99FB57FF}"/>
          </ac:spMkLst>
        </pc:spChg>
        <pc:spChg chg="add mod">
          <ac:chgData name="Nguyen Bui Trong Tin" userId="e8b171ad-d98b-49d5-bbe6-f86bd94206fe" providerId="ADAL" clId="{3BE0E73C-5EB9-47CA-A2D0-1805FAAE51CB}" dt="2021-10-17T02:15:51.520" v="462" actId="1076"/>
          <ac:spMkLst>
            <pc:docMk/>
            <pc:sldMk cId="625575597" sldId="577"/>
            <ac:spMk id="4" creationId="{0321525B-0EDC-428B-B66D-07C86800C200}"/>
          </ac:spMkLst>
        </pc:spChg>
        <pc:spChg chg="add mod">
          <ac:chgData name="Nguyen Bui Trong Tin" userId="e8b171ad-d98b-49d5-bbe6-f86bd94206fe" providerId="ADAL" clId="{3BE0E73C-5EB9-47CA-A2D0-1805FAAE51CB}" dt="2021-10-17T02:16:15.568" v="467" actId="1076"/>
          <ac:spMkLst>
            <pc:docMk/>
            <pc:sldMk cId="625575597" sldId="577"/>
            <ac:spMk id="6" creationId="{0EC2C317-58EB-4A32-8842-A67D98A84F16}"/>
          </ac:spMkLst>
        </pc:spChg>
      </pc:sldChg>
      <pc:sldChg chg="addSp modSp add mod modNotesTx">
        <pc:chgData name="Nguyen Bui Trong Tin" userId="e8b171ad-d98b-49d5-bbe6-f86bd94206fe" providerId="ADAL" clId="{3BE0E73C-5EB9-47CA-A2D0-1805FAAE51CB}" dt="2021-10-22T03:08:09.682" v="1346" actId="20577"/>
        <pc:sldMkLst>
          <pc:docMk/>
          <pc:sldMk cId="3481724335" sldId="578"/>
        </pc:sldMkLst>
        <pc:spChg chg="mod">
          <ac:chgData name="Nguyen Bui Trong Tin" userId="e8b171ad-d98b-49d5-bbe6-f86bd94206fe" providerId="ADAL" clId="{3BE0E73C-5EB9-47CA-A2D0-1805FAAE51CB}" dt="2021-10-22T03:08:09.682" v="1346" actId="20577"/>
          <ac:spMkLst>
            <pc:docMk/>
            <pc:sldMk cId="3481724335" sldId="578"/>
            <ac:spMk id="3" creationId="{139D5992-74CA-4E5E-831D-1F8F99FB57FF}"/>
          </ac:spMkLst>
        </pc:spChg>
        <pc:spChg chg="add mod">
          <ac:chgData name="Nguyen Bui Trong Tin" userId="e8b171ad-d98b-49d5-bbe6-f86bd94206fe" providerId="ADAL" clId="{3BE0E73C-5EB9-47CA-A2D0-1805FAAE51CB}" dt="2021-10-17T02:19:23.774" v="481" actId="1076"/>
          <ac:spMkLst>
            <pc:docMk/>
            <pc:sldMk cId="3481724335" sldId="578"/>
            <ac:spMk id="4" creationId="{5F82C741-D3F5-4E8C-8AE1-155BBF2038A5}"/>
          </ac:spMkLst>
        </pc:spChg>
        <pc:spChg chg="add mod">
          <ac:chgData name="Nguyen Bui Trong Tin" userId="e8b171ad-d98b-49d5-bbe6-f86bd94206fe" providerId="ADAL" clId="{3BE0E73C-5EB9-47CA-A2D0-1805FAAE51CB}" dt="2021-10-17T02:19:38.033" v="484" actId="1076"/>
          <ac:spMkLst>
            <pc:docMk/>
            <pc:sldMk cId="3481724335" sldId="578"/>
            <ac:spMk id="6" creationId="{C0152B33-A7D2-4A6E-854D-176C5C37E03B}"/>
          </ac:spMkLst>
        </pc:spChg>
      </pc:sldChg>
      <pc:sldChg chg="addSp modSp add mod modNotesTx">
        <pc:chgData name="Nguyen Bui Trong Tin" userId="e8b171ad-d98b-49d5-bbe6-f86bd94206fe" providerId="ADAL" clId="{3BE0E73C-5EB9-47CA-A2D0-1805FAAE51CB}" dt="2021-10-22T03:09:19.988" v="1355" actId="20577"/>
        <pc:sldMkLst>
          <pc:docMk/>
          <pc:sldMk cId="934639940" sldId="579"/>
        </pc:sldMkLst>
        <pc:spChg chg="mod">
          <ac:chgData name="Nguyen Bui Trong Tin" userId="e8b171ad-d98b-49d5-bbe6-f86bd94206fe" providerId="ADAL" clId="{3BE0E73C-5EB9-47CA-A2D0-1805FAAE51CB}" dt="2021-10-22T03:09:19.988" v="1355" actId="20577"/>
          <ac:spMkLst>
            <pc:docMk/>
            <pc:sldMk cId="934639940" sldId="579"/>
            <ac:spMk id="3" creationId="{139D5992-74CA-4E5E-831D-1F8F99FB57FF}"/>
          </ac:spMkLst>
        </pc:spChg>
        <pc:spChg chg="add mod">
          <ac:chgData name="Nguyen Bui Trong Tin" userId="e8b171ad-d98b-49d5-bbe6-f86bd94206fe" providerId="ADAL" clId="{3BE0E73C-5EB9-47CA-A2D0-1805FAAE51CB}" dt="2021-10-17T02:20:19.851" v="490" actId="14100"/>
          <ac:spMkLst>
            <pc:docMk/>
            <pc:sldMk cId="934639940" sldId="579"/>
            <ac:spMk id="4" creationId="{84E462C6-09F7-4B8F-942C-6C491AA40564}"/>
          </ac:spMkLst>
        </pc:spChg>
        <pc:spChg chg="add mod">
          <ac:chgData name="Nguyen Bui Trong Tin" userId="e8b171ad-d98b-49d5-bbe6-f86bd94206fe" providerId="ADAL" clId="{3BE0E73C-5EB9-47CA-A2D0-1805FAAE51CB}" dt="2021-10-17T02:20:37.642" v="495" actId="14100"/>
          <ac:spMkLst>
            <pc:docMk/>
            <pc:sldMk cId="934639940" sldId="579"/>
            <ac:spMk id="6" creationId="{FCFEE853-65B1-485F-B057-15693D6087F5}"/>
          </ac:spMkLst>
        </pc:spChg>
      </pc:sldChg>
      <pc:sldChg chg="addSp modSp add mod modNotesTx">
        <pc:chgData name="Nguyen Bui Trong Tin" userId="e8b171ad-d98b-49d5-bbe6-f86bd94206fe" providerId="ADAL" clId="{3BE0E73C-5EB9-47CA-A2D0-1805FAAE51CB}" dt="2021-10-22T03:10:12.471" v="1358" actId="20577"/>
        <pc:sldMkLst>
          <pc:docMk/>
          <pc:sldMk cId="2884510854" sldId="580"/>
        </pc:sldMkLst>
        <pc:spChg chg="mod">
          <ac:chgData name="Nguyen Bui Trong Tin" userId="e8b171ad-d98b-49d5-bbe6-f86bd94206fe" providerId="ADAL" clId="{3BE0E73C-5EB9-47CA-A2D0-1805FAAE51CB}" dt="2021-10-22T03:10:12.471" v="1358" actId="20577"/>
          <ac:spMkLst>
            <pc:docMk/>
            <pc:sldMk cId="2884510854" sldId="580"/>
            <ac:spMk id="3" creationId="{139D5992-74CA-4E5E-831D-1F8F99FB57FF}"/>
          </ac:spMkLst>
        </pc:spChg>
        <pc:spChg chg="add mod">
          <ac:chgData name="Nguyen Bui Trong Tin" userId="e8b171ad-d98b-49d5-bbe6-f86bd94206fe" providerId="ADAL" clId="{3BE0E73C-5EB9-47CA-A2D0-1805FAAE51CB}" dt="2021-10-17T02:21:20.256" v="500" actId="14100"/>
          <ac:spMkLst>
            <pc:docMk/>
            <pc:sldMk cId="2884510854" sldId="580"/>
            <ac:spMk id="4" creationId="{61BF8F0B-CDF8-410A-B931-F3DC26E58146}"/>
          </ac:spMkLst>
        </pc:spChg>
      </pc:sldChg>
      <pc:sldChg chg="addSp modSp add mod modNotesTx">
        <pc:chgData name="Nguyen Bui Trong Tin" userId="e8b171ad-d98b-49d5-bbe6-f86bd94206fe" providerId="ADAL" clId="{3BE0E73C-5EB9-47CA-A2D0-1805FAAE51CB}" dt="2021-10-22T03:12:43.754" v="1459" actId="20577"/>
        <pc:sldMkLst>
          <pc:docMk/>
          <pc:sldMk cId="3555289294" sldId="581"/>
        </pc:sldMkLst>
        <pc:spChg chg="mod">
          <ac:chgData name="Nguyen Bui Trong Tin" userId="e8b171ad-d98b-49d5-bbe6-f86bd94206fe" providerId="ADAL" clId="{3BE0E73C-5EB9-47CA-A2D0-1805FAAE51CB}" dt="2021-10-22T03:12:43.754" v="1459" actId="20577"/>
          <ac:spMkLst>
            <pc:docMk/>
            <pc:sldMk cId="3555289294" sldId="581"/>
            <ac:spMk id="3" creationId="{139D5992-74CA-4E5E-831D-1F8F99FB57FF}"/>
          </ac:spMkLst>
        </pc:spChg>
        <pc:spChg chg="add mod">
          <ac:chgData name="Nguyen Bui Trong Tin" userId="e8b171ad-d98b-49d5-bbe6-f86bd94206fe" providerId="ADAL" clId="{3BE0E73C-5EB9-47CA-A2D0-1805FAAE51CB}" dt="2021-10-17T02:21:52.026" v="504" actId="14100"/>
          <ac:spMkLst>
            <pc:docMk/>
            <pc:sldMk cId="3555289294" sldId="581"/>
            <ac:spMk id="4" creationId="{D335D355-1398-4C78-8C73-662B55F84675}"/>
          </ac:spMkLst>
        </pc:spChg>
      </pc:sldChg>
      <pc:sldChg chg="addSp modSp add mod">
        <pc:chgData name="Nguyen Bui Trong Tin" userId="e8b171ad-d98b-49d5-bbe6-f86bd94206fe" providerId="ADAL" clId="{3BE0E73C-5EB9-47CA-A2D0-1805FAAE51CB}" dt="2021-10-22T03:22:31.363" v="1698" actId="20577"/>
        <pc:sldMkLst>
          <pc:docMk/>
          <pc:sldMk cId="735887047" sldId="582"/>
        </pc:sldMkLst>
        <pc:spChg chg="mod">
          <ac:chgData name="Nguyen Bui Trong Tin" userId="e8b171ad-d98b-49d5-bbe6-f86bd94206fe" providerId="ADAL" clId="{3BE0E73C-5EB9-47CA-A2D0-1805FAAE51CB}" dt="2021-10-22T03:22:31.363" v="1698" actId="20577"/>
          <ac:spMkLst>
            <pc:docMk/>
            <pc:sldMk cId="735887047" sldId="582"/>
            <ac:spMk id="3" creationId="{139D5992-74CA-4E5E-831D-1F8F99FB57FF}"/>
          </ac:spMkLst>
        </pc:spChg>
        <pc:picChg chg="add mod">
          <ac:chgData name="Nguyen Bui Trong Tin" userId="e8b171ad-d98b-49d5-bbe6-f86bd94206fe" providerId="ADAL" clId="{3BE0E73C-5EB9-47CA-A2D0-1805FAAE51CB}" dt="2021-10-17T02:23:55.773" v="530" actId="14100"/>
          <ac:picMkLst>
            <pc:docMk/>
            <pc:sldMk cId="735887047" sldId="582"/>
            <ac:picMk id="4" creationId="{1EE9DD9C-2852-4782-953D-5F2C02C5A5B1}"/>
          </ac:picMkLst>
        </pc:picChg>
        <pc:picChg chg="add mod">
          <ac:chgData name="Nguyen Bui Trong Tin" userId="e8b171ad-d98b-49d5-bbe6-f86bd94206fe" providerId="ADAL" clId="{3BE0E73C-5EB9-47CA-A2D0-1805FAAE51CB}" dt="2021-10-17T02:24:05.241" v="533" actId="14100"/>
          <ac:picMkLst>
            <pc:docMk/>
            <pc:sldMk cId="735887047" sldId="582"/>
            <ac:picMk id="6" creationId="{8A7B7450-01BF-4CCD-BD8C-A10AA282C6F3}"/>
          </ac:picMkLst>
        </pc:picChg>
      </pc:sldChg>
      <pc:sldChg chg="addSp modSp add mod">
        <pc:chgData name="Nguyen Bui Trong Tin" userId="e8b171ad-d98b-49d5-bbe6-f86bd94206fe" providerId="ADAL" clId="{3BE0E73C-5EB9-47CA-A2D0-1805FAAE51CB}" dt="2021-10-22T03:26:47.642" v="1868" actId="20577"/>
        <pc:sldMkLst>
          <pc:docMk/>
          <pc:sldMk cId="2709527866" sldId="583"/>
        </pc:sldMkLst>
        <pc:spChg chg="mod">
          <ac:chgData name="Nguyen Bui Trong Tin" userId="e8b171ad-d98b-49d5-bbe6-f86bd94206fe" providerId="ADAL" clId="{3BE0E73C-5EB9-47CA-A2D0-1805FAAE51CB}" dt="2021-10-22T03:26:47.642" v="1868" actId="20577"/>
          <ac:spMkLst>
            <pc:docMk/>
            <pc:sldMk cId="2709527866" sldId="583"/>
            <ac:spMk id="3" creationId="{139D5992-74CA-4E5E-831D-1F8F99FB57FF}"/>
          </ac:spMkLst>
        </pc:spChg>
        <pc:picChg chg="add mod">
          <ac:chgData name="Nguyen Bui Trong Tin" userId="e8b171ad-d98b-49d5-bbe6-f86bd94206fe" providerId="ADAL" clId="{3BE0E73C-5EB9-47CA-A2D0-1805FAAE51CB}" dt="2021-10-22T03:22:38.552" v="1700" actId="1076"/>
          <ac:picMkLst>
            <pc:docMk/>
            <pc:sldMk cId="2709527866" sldId="583"/>
            <ac:picMk id="4" creationId="{F4D475C4-8DD6-44C8-B2B2-5AA17A2716DE}"/>
          </ac:picMkLst>
        </pc:picChg>
      </pc:sldChg>
      <pc:sldChg chg="addSp modSp add mod">
        <pc:chgData name="Nguyen Bui Trong Tin" userId="e8b171ad-d98b-49d5-bbe6-f86bd94206fe" providerId="ADAL" clId="{3BE0E73C-5EB9-47CA-A2D0-1805FAAE51CB}" dt="2021-10-22T03:27:18.169" v="1880" actId="20577"/>
        <pc:sldMkLst>
          <pc:docMk/>
          <pc:sldMk cId="910492511" sldId="584"/>
        </pc:sldMkLst>
        <pc:spChg chg="mod">
          <ac:chgData name="Nguyen Bui Trong Tin" userId="e8b171ad-d98b-49d5-bbe6-f86bd94206fe" providerId="ADAL" clId="{3BE0E73C-5EB9-47CA-A2D0-1805FAAE51CB}" dt="2021-10-22T03:27:18.169" v="1880" actId="20577"/>
          <ac:spMkLst>
            <pc:docMk/>
            <pc:sldMk cId="910492511" sldId="584"/>
            <ac:spMk id="3" creationId="{139D5992-74CA-4E5E-831D-1F8F99FB57FF}"/>
          </ac:spMkLst>
        </pc:spChg>
        <pc:picChg chg="add mod">
          <ac:chgData name="Nguyen Bui Trong Tin" userId="e8b171ad-d98b-49d5-bbe6-f86bd94206fe" providerId="ADAL" clId="{3BE0E73C-5EB9-47CA-A2D0-1805FAAE51CB}" dt="2021-10-17T02:24:37.532" v="540" actId="14100"/>
          <ac:picMkLst>
            <pc:docMk/>
            <pc:sldMk cId="910492511" sldId="584"/>
            <ac:picMk id="4" creationId="{356DC5FB-829D-4757-BA58-8FA5EDE96E41}"/>
          </ac:picMkLst>
        </pc:picChg>
        <pc:picChg chg="add mod">
          <ac:chgData name="Nguyen Bui Trong Tin" userId="e8b171ad-d98b-49d5-bbe6-f86bd94206fe" providerId="ADAL" clId="{3BE0E73C-5EB9-47CA-A2D0-1805FAAE51CB}" dt="2021-10-22T03:27:07.981" v="1869" actId="1076"/>
          <ac:picMkLst>
            <pc:docMk/>
            <pc:sldMk cId="910492511" sldId="584"/>
            <ac:picMk id="6" creationId="{7844B8FD-9B2B-446D-85FE-82D49115D7FF}"/>
          </ac:picMkLst>
        </pc:picChg>
        <pc:picChg chg="add mod">
          <ac:chgData name="Nguyen Bui Trong Tin" userId="e8b171ad-d98b-49d5-bbe6-f86bd94206fe" providerId="ADAL" clId="{3BE0E73C-5EB9-47CA-A2D0-1805FAAE51CB}" dt="2021-10-17T02:25:09.423" v="549" actId="1038"/>
          <ac:picMkLst>
            <pc:docMk/>
            <pc:sldMk cId="910492511" sldId="584"/>
            <ac:picMk id="8" creationId="{EE8A9FA5-7C0D-42CA-A69F-21C8F324B619}"/>
          </ac:picMkLst>
        </pc:picChg>
      </pc:sldChg>
      <pc:sldChg chg="add del">
        <pc:chgData name="Nguyen Bui Trong Tin" userId="e8b171ad-d98b-49d5-bbe6-f86bd94206fe" providerId="ADAL" clId="{3BE0E73C-5EB9-47CA-A2D0-1805FAAE51CB}" dt="2021-10-17T02:25:10.596" v="550" actId="47"/>
        <pc:sldMkLst>
          <pc:docMk/>
          <pc:sldMk cId="2333171631" sldId="585"/>
        </pc:sldMkLst>
      </pc:sldChg>
      <pc:sldChg chg="modSp add mod ord">
        <pc:chgData name="Nguyen Bui Trong Tin" userId="e8b171ad-d98b-49d5-bbe6-f86bd94206fe" providerId="ADAL" clId="{3BE0E73C-5EB9-47CA-A2D0-1805FAAE51CB}" dt="2021-10-17T01:53:08.665" v="319" actId="20577"/>
        <pc:sldMkLst>
          <pc:docMk/>
          <pc:sldMk cId="658754605" sldId="586"/>
        </pc:sldMkLst>
        <pc:spChg chg="mod">
          <ac:chgData name="Nguyen Bui Trong Tin" userId="e8b171ad-d98b-49d5-bbe6-f86bd94206fe" providerId="ADAL" clId="{3BE0E73C-5EB9-47CA-A2D0-1805FAAE51CB}" dt="2021-10-17T01:53:08.665" v="319" actId="20577"/>
          <ac:spMkLst>
            <pc:docMk/>
            <pc:sldMk cId="658754605" sldId="586"/>
            <ac:spMk id="3" creationId="{139D5992-74CA-4E5E-831D-1F8F99FB57FF}"/>
          </ac:spMkLst>
        </pc:spChg>
      </pc:sldChg>
      <pc:sldChg chg="addSp modSp add mod">
        <pc:chgData name="Nguyen Bui Trong Tin" userId="e8b171ad-d98b-49d5-bbe6-f86bd94206fe" providerId="ADAL" clId="{3BE0E73C-5EB9-47CA-A2D0-1805FAAE51CB}" dt="2021-10-22T02:39:19.705" v="1013" actId="20577"/>
        <pc:sldMkLst>
          <pc:docMk/>
          <pc:sldMk cId="1817693395" sldId="587"/>
        </pc:sldMkLst>
        <pc:spChg chg="mod">
          <ac:chgData name="Nguyen Bui Trong Tin" userId="e8b171ad-d98b-49d5-bbe6-f86bd94206fe" providerId="ADAL" clId="{3BE0E73C-5EB9-47CA-A2D0-1805FAAE51CB}" dt="2021-10-22T02:39:19.705" v="1013" actId="20577"/>
          <ac:spMkLst>
            <pc:docMk/>
            <pc:sldMk cId="1817693395" sldId="587"/>
            <ac:spMk id="3" creationId="{139D5992-74CA-4E5E-831D-1F8F99FB57FF}"/>
          </ac:spMkLst>
        </pc:spChg>
        <pc:picChg chg="add mod">
          <ac:chgData name="Nguyen Bui Trong Tin" userId="e8b171ad-d98b-49d5-bbe6-f86bd94206fe" providerId="ADAL" clId="{3BE0E73C-5EB9-47CA-A2D0-1805FAAE51CB}" dt="2021-10-17T01:53:49.178" v="323" actId="1035"/>
          <ac:picMkLst>
            <pc:docMk/>
            <pc:sldMk cId="1817693395" sldId="587"/>
            <ac:picMk id="4" creationId="{6B80DF96-51B4-474B-90E1-155E2375736C}"/>
          </ac:picMkLst>
        </pc:picChg>
      </pc:sldChg>
      <pc:sldChg chg="addSp modSp add mod modNotesTx">
        <pc:chgData name="Nguyen Bui Trong Tin" userId="e8b171ad-d98b-49d5-bbe6-f86bd94206fe" providerId="ADAL" clId="{3BE0E73C-5EB9-47CA-A2D0-1805FAAE51CB}" dt="2021-10-22T02:45:53.082" v="1149" actId="20577"/>
        <pc:sldMkLst>
          <pc:docMk/>
          <pc:sldMk cId="3355191676" sldId="588"/>
        </pc:sldMkLst>
        <pc:spChg chg="mod">
          <ac:chgData name="Nguyen Bui Trong Tin" userId="e8b171ad-d98b-49d5-bbe6-f86bd94206fe" providerId="ADAL" clId="{3BE0E73C-5EB9-47CA-A2D0-1805FAAE51CB}" dt="2021-10-22T02:45:53.082" v="1149" actId="20577"/>
          <ac:spMkLst>
            <pc:docMk/>
            <pc:sldMk cId="3355191676" sldId="588"/>
            <ac:spMk id="3" creationId="{139D5992-74CA-4E5E-831D-1F8F99FB57FF}"/>
          </ac:spMkLst>
        </pc:spChg>
        <pc:spChg chg="add mod">
          <ac:chgData name="Nguyen Bui Trong Tin" userId="e8b171ad-d98b-49d5-bbe6-f86bd94206fe" providerId="ADAL" clId="{3BE0E73C-5EB9-47CA-A2D0-1805FAAE51CB}" dt="2021-10-17T02:05:26.153" v="412" actId="14100"/>
          <ac:spMkLst>
            <pc:docMk/>
            <pc:sldMk cId="3355191676" sldId="588"/>
            <ac:spMk id="4" creationId="{C1C9E3D0-7E28-4B6C-B950-65324CFD682C}"/>
          </ac:spMkLst>
        </pc:spChg>
      </pc:sldChg>
      <pc:sldChg chg="addSp modSp add mod modNotesTx">
        <pc:chgData name="Nguyen Bui Trong Tin" userId="e8b171ad-d98b-49d5-bbe6-f86bd94206fe" providerId="ADAL" clId="{3BE0E73C-5EB9-47CA-A2D0-1805FAAE51CB}" dt="2021-10-22T02:53:24.278" v="1229" actId="20577"/>
        <pc:sldMkLst>
          <pc:docMk/>
          <pc:sldMk cId="1542325041" sldId="589"/>
        </pc:sldMkLst>
        <pc:spChg chg="mod">
          <ac:chgData name="Nguyen Bui Trong Tin" userId="e8b171ad-d98b-49d5-bbe6-f86bd94206fe" providerId="ADAL" clId="{3BE0E73C-5EB9-47CA-A2D0-1805FAAE51CB}" dt="2021-10-22T02:53:24.278" v="1229" actId="20577"/>
          <ac:spMkLst>
            <pc:docMk/>
            <pc:sldMk cId="1542325041" sldId="589"/>
            <ac:spMk id="3" creationId="{139D5992-74CA-4E5E-831D-1F8F99FB57FF}"/>
          </ac:spMkLst>
        </pc:spChg>
        <pc:spChg chg="add mod">
          <ac:chgData name="Nguyen Bui Trong Tin" userId="e8b171ad-d98b-49d5-bbe6-f86bd94206fe" providerId="ADAL" clId="{3BE0E73C-5EB9-47CA-A2D0-1805FAAE51CB}" dt="2021-10-17T02:16:42.407" v="474" actId="20577"/>
          <ac:spMkLst>
            <pc:docMk/>
            <pc:sldMk cId="1542325041" sldId="589"/>
            <ac:spMk id="4" creationId="{A0753C18-6F79-4135-8440-5FB7E510E9AD}"/>
          </ac:spMkLst>
        </pc:spChg>
      </pc:sldChg>
      <pc:sldChg chg="add del ord">
        <pc:chgData name="Nguyen Bui Trong Tin" userId="e8b171ad-d98b-49d5-bbe6-f86bd94206fe" providerId="ADAL" clId="{3BE0E73C-5EB9-47CA-A2D0-1805FAAE51CB}" dt="2021-10-17T02:11:25.415" v="447" actId="47"/>
        <pc:sldMkLst>
          <pc:docMk/>
          <pc:sldMk cId="2911341998" sldId="589"/>
        </pc:sldMkLst>
      </pc:sldChg>
      <pc:sldChg chg="add del ord">
        <pc:chgData name="Nguyen Bui Trong Tin" userId="e8b171ad-d98b-49d5-bbe6-f86bd94206fe" providerId="ADAL" clId="{3BE0E73C-5EB9-47CA-A2D0-1805FAAE51CB}" dt="2021-10-17T02:11:25.415" v="447" actId="47"/>
        <pc:sldMkLst>
          <pc:docMk/>
          <pc:sldMk cId="2516819898" sldId="590"/>
        </pc:sldMkLst>
      </pc:sldChg>
      <pc:sldChg chg="addSp modSp add mod modNotesTx">
        <pc:chgData name="Nguyen Bui Trong Tin" userId="e8b171ad-d98b-49d5-bbe6-f86bd94206fe" providerId="ADAL" clId="{3BE0E73C-5EB9-47CA-A2D0-1805FAAE51CB}" dt="2021-10-22T03:05:32.702" v="1231" actId="20577"/>
        <pc:sldMkLst>
          <pc:docMk/>
          <pc:sldMk cId="2747730680" sldId="590"/>
        </pc:sldMkLst>
        <pc:spChg chg="mod">
          <ac:chgData name="Nguyen Bui Trong Tin" userId="e8b171ad-d98b-49d5-bbe6-f86bd94206fe" providerId="ADAL" clId="{3BE0E73C-5EB9-47CA-A2D0-1805FAAE51CB}" dt="2021-10-22T03:05:32.702" v="1231" actId="20577"/>
          <ac:spMkLst>
            <pc:docMk/>
            <pc:sldMk cId="2747730680" sldId="590"/>
            <ac:spMk id="3" creationId="{139D5992-74CA-4E5E-831D-1F8F99FB57FF}"/>
          </ac:spMkLst>
        </pc:spChg>
        <pc:spChg chg="add mod">
          <ac:chgData name="Nguyen Bui Trong Tin" userId="e8b171ad-d98b-49d5-bbe6-f86bd94206fe" providerId="ADAL" clId="{3BE0E73C-5EB9-47CA-A2D0-1805FAAE51CB}" dt="2021-10-17T02:18:19.658" v="478" actId="1076"/>
          <ac:spMkLst>
            <pc:docMk/>
            <pc:sldMk cId="2747730680" sldId="590"/>
            <ac:spMk id="4" creationId="{3F92E3FA-3F5A-4F1A-BC39-D35AB4FC35B6}"/>
          </ac:spMkLst>
        </pc:spChg>
      </pc:sldChg>
      <pc:sldChg chg="addSp modSp add mod modNotesTx">
        <pc:chgData name="Nguyen Bui Trong Tin" userId="e8b171ad-d98b-49d5-bbe6-f86bd94206fe" providerId="ADAL" clId="{3BE0E73C-5EB9-47CA-A2D0-1805FAAE51CB}" dt="2021-10-22T03:13:31.400" v="1462" actId="20577"/>
        <pc:sldMkLst>
          <pc:docMk/>
          <pc:sldMk cId="418613903" sldId="591"/>
        </pc:sldMkLst>
        <pc:spChg chg="mod">
          <ac:chgData name="Nguyen Bui Trong Tin" userId="e8b171ad-d98b-49d5-bbe6-f86bd94206fe" providerId="ADAL" clId="{3BE0E73C-5EB9-47CA-A2D0-1805FAAE51CB}" dt="2021-10-22T03:13:31.400" v="1462" actId="20577"/>
          <ac:spMkLst>
            <pc:docMk/>
            <pc:sldMk cId="418613903" sldId="591"/>
            <ac:spMk id="3" creationId="{139D5992-74CA-4E5E-831D-1F8F99FB57FF}"/>
          </ac:spMkLst>
        </pc:spChg>
        <pc:spChg chg="add mod">
          <ac:chgData name="Nguyen Bui Trong Tin" userId="e8b171ad-d98b-49d5-bbe6-f86bd94206fe" providerId="ADAL" clId="{3BE0E73C-5EB9-47CA-A2D0-1805FAAE51CB}" dt="2021-10-17T02:22:18.685" v="510" actId="14100"/>
          <ac:spMkLst>
            <pc:docMk/>
            <pc:sldMk cId="418613903" sldId="591"/>
            <ac:spMk id="4" creationId="{38A59ABB-891F-4AC9-9D06-3FB856732075}"/>
          </ac:spMkLst>
        </pc:spChg>
      </pc:sldChg>
      <pc:sldChg chg="modSp add mod">
        <pc:chgData name="Nguyen Bui Trong Tin" userId="e8b171ad-d98b-49d5-bbe6-f86bd94206fe" providerId="ADAL" clId="{3BE0E73C-5EB9-47CA-A2D0-1805FAAE51CB}" dt="2021-10-17T02:23:16.550" v="526" actId="20577"/>
        <pc:sldMkLst>
          <pc:docMk/>
          <pc:sldMk cId="4278947973" sldId="592"/>
        </pc:sldMkLst>
        <pc:spChg chg="mod">
          <ac:chgData name="Nguyen Bui Trong Tin" userId="e8b171ad-d98b-49d5-bbe6-f86bd94206fe" providerId="ADAL" clId="{3BE0E73C-5EB9-47CA-A2D0-1805FAAE51CB}" dt="2021-10-17T02:23:16.550" v="526" actId="20577"/>
          <ac:spMkLst>
            <pc:docMk/>
            <pc:sldMk cId="4278947973" sldId="592"/>
            <ac:spMk id="3" creationId="{139D5992-74CA-4E5E-831D-1F8F99FB57FF}"/>
          </ac:spMkLst>
        </pc:spChg>
      </pc:sldChg>
      <pc:sldChg chg="addSp delSp modSp add mod replId">
        <pc:chgData name="Nguyen Bui Trong Tin" userId="e8b171ad-d98b-49d5-bbe6-f86bd94206fe" providerId="ADAL" clId="{3BE0E73C-5EB9-47CA-A2D0-1805FAAE51CB}" dt="2021-10-22T03:34:36.947" v="2319" actId="20577"/>
        <pc:sldMkLst>
          <pc:docMk/>
          <pc:sldMk cId="420467357" sldId="593"/>
        </pc:sldMkLst>
        <pc:spChg chg="mod">
          <ac:chgData name="Nguyen Bui Trong Tin" userId="e8b171ad-d98b-49d5-bbe6-f86bd94206fe" providerId="ADAL" clId="{3BE0E73C-5EB9-47CA-A2D0-1805FAAE51CB}" dt="2021-10-22T03:34:36.947" v="2319" actId="20577"/>
          <ac:spMkLst>
            <pc:docMk/>
            <pc:sldMk cId="420467357" sldId="593"/>
            <ac:spMk id="3" creationId="{139D5992-74CA-4E5E-831D-1F8F99FB57FF}"/>
          </ac:spMkLst>
        </pc:spChg>
        <pc:picChg chg="add del mod">
          <ac:chgData name="Nguyen Bui Trong Tin" userId="e8b171ad-d98b-49d5-bbe6-f86bd94206fe" providerId="ADAL" clId="{3BE0E73C-5EB9-47CA-A2D0-1805FAAE51CB}" dt="2021-10-17T02:27:18.210" v="579" actId="21"/>
          <ac:picMkLst>
            <pc:docMk/>
            <pc:sldMk cId="420467357" sldId="593"/>
            <ac:picMk id="4" creationId="{41437FF2-375B-4E2C-8671-9A9E14F17FCA}"/>
          </ac:picMkLst>
        </pc:picChg>
        <pc:picChg chg="add mod">
          <ac:chgData name="Nguyen Bui Trong Tin" userId="e8b171ad-d98b-49d5-bbe6-f86bd94206fe" providerId="ADAL" clId="{3BE0E73C-5EB9-47CA-A2D0-1805FAAE51CB}" dt="2021-10-17T02:27:21.371" v="581"/>
          <ac:picMkLst>
            <pc:docMk/>
            <pc:sldMk cId="420467357" sldId="593"/>
            <ac:picMk id="5" creationId="{81E560F9-F869-4871-9B08-A3867D923472}"/>
          </ac:picMkLst>
        </pc:picChg>
      </pc:sldChg>
      <pc:sldChg chg="addSp modSp add mod replId">
        <pc:chgData name="Nguyen Bui Trong Tin" userId="e8b171ad-d98b-49d5-bbe6-f86bd94206fe" providerId="ADAL" clId="{3BE0E73C-5EB9-47CA-A2D0-1805FAAE51CB}" dt="2021-10-17T02:27:33.666" v="584" actId="14100"/>
        <pc:sldMkLst>
          <pc:docMk/>
          <pc:sldMk cId="2592465103" sldId="594"/>
        </pc:sldMkLst>
        <pc:picChg chg="add mod">
          <ac:chgData name="Nguyen Bui Trong Tin" userId="e8b171ad-d98b-49d5-bbe6-f86bd94206fe" providerId="ADAL" clId="{3BE0E73C-5EB9-47CA-A2D0-1805FAAE51CB}" dt="2021-10-17T02:27:33.666" v="584" actId="14100"/>
          <ac:picMkLst>
            <pc:docMk/>
            <pc:sldMk cId="2592465103" sldId="594"/>
            <ac:picMk id="4" creationId="{AE7A63DA-19CE-4742-A962-38C8ED19B04E}"/>
          </ac:picMkLst>
        </pc:picChg>
      </pc:sldChg>
      <pc:sldChg chg="addSp modSp add mod replId">
        <pc:chgData name="Nguyen Bui Trong Tin" userId="e8b171ad-d98b-49d5-bbe6-f86bd94206fe" providerId="ADAL" clId="{3BE0E73C-5EB9-47CA-A2D0-1805FAAE51CB}" dt="2021-10-22T03:37:24.264" v="2412" actId="20577"/>
        <pc:sldMkLst>
          <pc:docMk/>
          <pc:sldMk cId="246157058" sldId="595"/>
        </pc:sldMkLst>
        <pc:spChg chg="mod">
          <ac:chgData name="Nguyen Bui Trong Tin" userId="e8b171ad-d98b-49d5-bbe6-f86bd94206fe" providerId="ADAL" clId="{3BE0E73C-5EB9-47CA-A2D0-1805FAAE51CB}" dt="2021-10-22T03:37:24.264" v="2412" actId="20577"/>
          <ac:spMkLst>
            <pc:docMk/>
            <pc:sldMk cId="246157058" sldId="595"/>
            <ac:spMk id="3" creationId="{139D5992-74CA-4E5E-831D-1F8F99FB57FF}"/>
          </ac:spMkLst>
        </pc:spChg>
        <pc:picChg chg="add mod">
          <ac:chgData name="Nguyen Bui Trong Tin" userId="e8b171ad-d98b-49d5-bbe6-f86bd94206fe" providerId="ADAL" clId="{3BE0E73C-5EB9-47CA-A2D0-1805FAAE51CB}" dt="2021-10-17T02:32:00.240" v="640" actId="14100"/>
          <ac:picMkLst>
            <pc:docMk/>
            <pc:sldMk cId="246157058" sldId="595"/>
            <ac:picMk id="4" creationId="{24BE4F5E-06D7-4DE9-BC98-86EF13198AC4}"/>
          </ac:picMkLst>
        </pc:picChg>
        <pc:picChg chg="add mod">
          <ac:chgData name="Nguyen Bui Trong Tin" userId="e8b171ad-d98b-49d5-bbe6-f86bd94206fe" providerId="ADAL" clId="{3BE0E73C-5EB9-47CA-A2D0-1805FAAE51CB}" dt="2021-10-17T02:32:11.062" v="644" actId="14100"/>
          <ac:picMkLst>
            <pc:docMk/>
            <pc:sldMk cId="246157058" sldId="595"/>
            <ac:picMk id="6" creationId="{BD28F25C-BADB-43B7-BE72-E61D77FA2C84}"/>
          </ac:picMkLst>
        </pc:picChg>
      </pc:sldChg>
      <pc:sldChg chg="addSp modSp add mod">
        <pc:chgData name="Nguyen Bui Trong Tin" userId="e8b171ad-d98b-49d5-bbe6-f86bd94206fe" providerId="ADAL" clId="{3BE0E73C-5EB9-47CA-A2D0-1805FAAE51CB}" dt="2021-10-22T03:48:30.346" v="2469" actId="20577"/>
        <pc:sldMkLst>
          <pc:docMk/>
          <pc:sldMk cId="1795357898" sldId="596"/>
        </pc:sldMkLst>
        <pc:spChg chg="mod">
          <ac:chgData name="Nguyen Bui Trong Tin" userId="e8b171ad-d98b-49d5-bbe6-f86bd94206fe" providerId="ADAL" clId="{3BE0E73C-5EB9-47CA-A2D0-1805FAAE51CB}" dt="2021-10-22T03:48:30.346" v="2469" actId="20577"/>
          <ac:spMkLst>
            <pc:docMk/>
            <pc:sldMk cId="1795357898" sldId="596"/>
            <ac:spMk id="3" creationId="{139D5992-74CA-4E5E-831D-1F8F99FB57FF}"/>
          </ac:spMkLst>
        </pc:spChg>
        <pc:picChg chg="add mod">
          <ac:chgData name="Nguyen Bui Trong Tin" userId="e8b171ad-d98b-49d5-bbe6-f86bd94206fe" providerId="ADAL" clId="{3BE0E73C-5EB9-47CA-A2D0-1805FAAE51CB}" dt="2021-10-22T03:44:42.237" v="2438" actId="1076"/>
          <ac:picMkLst>
            <pc:docMk/>
            <pc:sldMk cId="1795357898" sldId="596"/>
            <ac:picMk id="4" creationId="{87F7E641-F542-49FE-8ABD-1CD94724B467}"/>
          </ac:picMkLst>
        </pc:picChg>
        <pc:picChg chg="add mod">
          <ac:chgData name="Nguyen Bui Trong Tin" userId="e8b171ad-d98b-49d5-bbe6-f86bd94206fe" providerId="ADAL" clId="{3BE0E73C-5EB9-47CA-A2D0-1805FAAE51CB}" dt="2021-10-22T03:44:47.139" v="2440" actId="14100"/>
          <ac:picMkLst>
            <pc:docMk/>
            <pc:sldMk cId="1795357898" sldId="596"/>
            <ac:picMk id="5" creationId="{B82B5EE8-6197-4A9A-A07F-D86285F8653C}"/>
          </ac:picMkLst>
        </pc:picChg>
      </pc:sldChg>
      <pc:sldChg chg="addSp modSp add mod">
        <pc:chgData name="Nguyen Bui Trong Tin" userId="e8b171ad-d98b-49d5-bbe6-f86bd94206fe" providerId="ADAL" clId="{3BE0E73C-5EB9-47CA-A2D0-1805FAAE51CB}" dt="2021-10-22T03:49:20.647" v="2478" actId="20577"/>
        <pc:sldMkLst>
          <pc:docMk/>
          <pc:sldMk cId="2182679437" sldId="597"/>
        </pc:sldMkLst>
        <pc:spChg chg="mod">
          <ac:chgData name="Nguyen Bui Trong Tin" userId="e8b171ad-d98b-49d5-bbe6-f86bd94206fe" providerId="ADAL" clId="{3BE0E73C-5EB9-47CA-A2D0-1805FAAE51CB}" dt="2021-10-22T03:49:20.647" v="2478" actId="20577"/>
          <ac:spMkLst>
            <pc:docMk/>
            <pc:sldMk cId="2182679437" sldId="597"/>
            <ac:spMk id="3" creationId="{139D5992-74CA-4E5E-831D-1F8F99FB57FF}"/>
          </ac:spMkLst>
        </pc:spChg>
        <pc:picChg chg="add mod">
          <ac:chgData name="Nguyen Bui Trong Tin" userId="e8b171ad-d98b-49d5-bbe6-f86bd94206fe" providerId="ADAL" clId="{3BE0E73C-5EB9-47CA-A2D0-1805FAAE51CB}" dt="2021-10-17T02:33:17.496" v="658" actId="14100"/>
          <ac:picMkLst>
            <pc:docMk/>
            <pc:sldMk cId="2182679437" sldId="597"/>
            <ac:picMk id="4" creationId="{E66242EA-EA88-4C0D-9266-48C7D148231F}"/>
          </ac:picMkLst>
        </pc:picChg>
        <pc:picChg chg="add mod">
          <ac:chgData name="Nguyen Bui Trong Tin" userId="e8b171ad-d98b-49d5-bbe6-f86bd94206fe" providerId="ADAL" clId="{3BE0E73C-5EB9-47CA-A2D0-1805FAAE51CB}" dt="2021-10-17T02:33:43.583" v="662" actId="14100"/>
          <ac:picMkLst>
            <pc:docMk/>
            <pc:sldMk cId="2182679437" sldId="597"/>
            <ac:picMk id="6" creationId="{A8403CDF-A6E2-4497-88FD-F591A445C7BC}"/>
          </ac:picMkLst>
        </pc:picChg>
      </pc:sldChg>
      <pc:sldChg chg="addSp modSp add mod">
        <pc:chgData name="Nguyen Bui Trong Tin" userId="e8b171ad-d98b-49d5-bbe6-f86bd94206fe" providerId="ADAL" clId="{3BE0E73C-5EB9-47CA-A2D0-1805FAAE51CB}" dt="2021-10-22T04:04:33.628" v="2640" actId="20577"/>
        <pc:sldMkLst>
          <pc:docMk/>
          <pc:sldMk cId="1842348903" sldId="598"/>
        </pc:sldMkLst>
        <pc:spChg chg="mod">
          <ac:chgData name="Nguyen Bui Trong Tin" userId="e8b171ad-d98b-49d5-bbe6-f86bd94206fe" providerId="ADAL" clId="{3BE0E73C-5EB9-47CA-A2D0-1805FAAE51CB}" dt="2021-10-22T04:04:33.628" v="2640" actId="20577"/>
          <ac:spMkLst>
            <pc:docMk/>
            <pc:sldMk cId="1842348903" sldId="598"/>
            <ac:spMk id="3" creationId="{139D5992-74CA-4E5E-831D-1F8F99FB57FF}"/>
          </ac:spMkLst>
        </pc:spChg>
        <pc:picChg chg="add mod">
          <ac:chgData name="Nguyen Bui Trong Tin" userId="e8b171ad-d98b-49d5-bbe6-f86bd94206fe" providerId="ADAL" clId="{3BE0E73C-5EB9-47CA-A2D0-1805FAAE51CB}" dt="2021-10-17T02:33:57.138" v="665" actId="14100"/>
          <ac:picMkLst>
            <pc:docMk/>
            <pc:sldMk cId="1842348903" sldId="598"/>
            <ac:picMk id="4" creationId="{EC1655BA-0286-4CAE-875A-70FA17EA4BAF}"/>
          </ac:picMkLst>
        </pc:picChg>
        <pc:picChg chg="add mod">
          <ac:chgData name="Nguyen Bui Trong Tin" userId="e8b171ad-d98b-49d5-bbe6-f86bd94206fe" providerId="ADAL" clId="{3BE0E73C-5EB9-47CA-A2D0-1805FAAE51CB}" dt="2021-10-17T02:34:10.040" v="669" actId="14100"/>
          <ac:picMkLst>
            <pc:docMk/>
            <pc:sldMk cId="1842348903" sldId="598"/>
            <ac:picMk id="6" creationId="{6D20E854-1C0A-4810-9B52-36E50AA0CF95}"/>
          </ac:picMkLst>
        </pc:picChg>
      </pc:sldChg>
      <pc:sldChg chg="add">
        <pc:chgData name="Nguyen Bui Trong Tin" userId="e8b171ad-d98b-49d5-bbe6-f86bd94206fe" providerId="ADAL" clId="{3BE0E73C-5EB9-47CA-A2D0-1805FAAE51CB}" dt="2021-10-17T02:23:09.935" v="515"/>
        <pc:sldMkLst>
          <pc:docMk/>
          <pc:sldMk cId="173218236" sldId="599"/>
        </pc:sldMkLst>
      </pc:sldChg>
      <pc:sldChg chg="modSp add mod ord">
        <pc:chgData name="Nguyen Bui Trong Tin" userId="e8b171ad-d98b-49d5-bbe6-f86bd94206fe" providerId="ADAL" clId="{3BE0E73C-5EB9-47CA-A2D0-1805FAAE51CB}" dt="2021-10-17T02:28:16.558" v="605" actId="20577"/>
        <pc:sldMkLst>
          <pc:docMk/>
          <pc:sldMk cId="1723099314" sldId="600"/>
        </pc:sldMkLst>
        <pc:spChg chg="mod">
          <ac:chgData name="Nguyen Bui Trong Tin" userId="e8b171ad-d98b-49d5-bbe6-f86bd94206fe" providerId="ADAL" clId="{3BE0E73C-5EB9-47CA-A2D0-1805FAAE51CB}" dt="2021-10-17T02:28:16.558" v="605" actId="20577"/>
          <ac:spMkLst>
            <pc:docMk/>
            <pc:sldMk cId="1723099314" sldId="600"/>
            <ac:spMk id="3" creationId="{139D5992-74CA-4E5E-831D-1F8F99FB57FF}"/>
          </ac:spMkLst>
        </pc:spChg>
      </pc:sldChg>
      <pc:sldChg chg="modSp add mod">
        <pc:chgData name="Nguyen Bui Trong Tin" userId="e8b171ad-d98b-49d5-bbe6-f86bd94206fe" providerId="ADAL" clId="{3BE0E73C-5EB9-47CA-A2D0-1805FAAE51CB}" dt="2021-10-17T02:28:20.320" v="607" actId="20577"/>
        <pc:sldMkLst>
          <pc:docMk/>
          <pc:sldMk cId="3221635138" sldId="601"/>
        </pc:sldMkLst>
        <pc:spChg chg="mod">
          <ac:chgData name="Nguyen Bui Trong Tin" userId="e8b171ad-d98b-49d5-bbe6-f86bd94206fe" providerId="ADAL" clId="{3BE0E73C-5EB9-47CA-A2D0-1805FAAE51CB}" dt="2021-10-17T02:28:20.320" v="607" actId="20577"/>
          <ac:spMkLst>
            <pc:docMk/>
            <pc:sldMk cId="3221635138" sldId="601"/>
            <ac:spMk id="3" creationId="{139D5992-74CA-4E5E-831D-1F8F99FB57FF}"/>
          </ac:spMkLst>
        </pc:spChg>
      </pc:sldChg>
      <pc:sldChg chg="addSp modSp add mod">
        <pc:chgData name="Nguyen Bui Trong Tin" userId="e8b171ad-d98b-49d5-bbe6-f86bd94206fe" providerId="ADAL" clId="{3BE0E73C-5EB9-47CA-A2D0-1805FAAE51CB}" dt="2021-10-22T03:35:42.100" v="2376" actId="20577"/>
        <pc:sldMkLst>
          <pc:docMk/>
          <pc:sldMk cId="1923377522" sldId="602"/>
        </pc:sldMkLst>
        <pc:spChg chg="mod">
          <ac:chgData name="Nguyen Bui Trong Tin" userId="e8b171ad-d98b-49d5-bbe6-f86bd94206fe" providerId="ADAL" clId="{3BE0E73C-5EB9-47CA-A2D0-1805FAAE51CB}" dt="2021-10-22T03:35:42.100" v="2376" actId="20577"/>
          <ac:spMkLst>
            <pc:docMk/>
            <pc:sldMk cId="1923377522" sldId="602"/>
            <ac:spMk id="3" creationId="{139D5992-74CA-4E5E-831D-1F8F99FB57FF}"/>
          </ac:spMkLst>
        </pc:spChg>
        <pc:picChg chg="add mod">
          <ac:chgData name="Nguyen Bui Trong Tin" userId="e8b171ad-d98b-49d5-bbe6-f86bd94206fe" providerId="ADAL" clId="{3BE0E73C-5EB9-47CA-A2D0-1805FAAE51CB}" dt="2021-10-17T02:29:00.559" v="610" actId="14100"/>
          <ac:picMkLst>
            <pc:docMk/>
            <pc:sldMk cId="1923377522" sldId="602"/>
            <ac:picMk id="4" creationId="{2C4872BB-9031-4016-9797-E72B5E370919}"/>
          </ac:picMkLst>
        </pc:picChg>
        <pc:picChg chg="add mod">
          <ac:chgData name="Nguyen Bui Trong Tin" userId="e8b171ad-d98b-49d5-bbe6-f86bd94206fe" providerId="ADAL" clId="{3BE0E73C-5EB9-47CA-A2D0-1805FAAE51CB}" dt="2021-10-17T02:29:30.436" v="614" actId="14100"/>
          <ac:picMkLst>
            <pc:docMk/>
            <pc:sldMk cId="1923377522" sldId="602"/>
            <ac:picMk id="6" creationId="{3B01410C-DCF8-4BEA-9EC1-D3B28BE3CBAB}"/>
          </ac:picMkLst>
        </pc:picChg>
      </pc:sldChg>
      <pc:sldChg chg="addSp modSp add mod">
        <pc:chgData name="Nguyen Bui Trong Tin" userId="e8b171ad-d98b-49d5-bbe6-f86bd94206fe" providerId="ADAL" clId="{3BE0E73C-5EB9-47CA-A2D0-1805FAAE51CB}" dt="2021-10-22T03:35:52.771" v="2377" actId="20577"/>
        <pc:sldMkLst>
          <pc:docMk/>
          <pc:sldMk cId="432474822" sldId="603"/>
        </pc:sldMkLst>
        <pc:spChg chg="mod">
          <ac:chgData name="Nguyen Bui Trong Tin" userId="e8b171ad-d98b-49d5-bbe6-f86bd94206fe" providerId="ADAL" clId="{3BE0E73C-5EB9-47CA-A2D0-1805FAAE51CB}" dt="2021-10-22T03:35:52.771" v="2377" actId="20577"/>
          <ac:spMkLst>
            <pc:docMk/>
            <pc:sldMk cId="432474822" sldId="603"/>
            <ac:spMk id="3" creationId="{139D5992-74CA-4E5E-831D-1F8F99FB57FF}"/>
          </ac:spMkLst>
        </pc:spChg>
        <pc:picChg chg="add mod">
          <ac:chgData name="Nguyen Bui Trong Tin" userId="e8b171ad-d98b-49d5-bbe6-f86bd94206fe" providerId="ADAL" clId="{3BE0E73C-5EB9-47CA-A2D0-1805FAAE51CB}" dt="2021-10-17T02:29:43.828" v="617" actId="14100"/>
          <ac:picMkLst>
            <pc:docMk/>
            <pc:sldMk cId="432474822" sldId="603"/>
            <ac:picMk id="4" creationId="{CB0DB774-5500-43EC-933D-33908A9151F5}"/>
          </ac:picMkLst>
        </pc:picChg>
        <pc:picChg chg="add mod">
          <ac:chgData name="Nguyen Bui Trong Tin" userId="e8b171ad-d98b-49d5-bbe6-f86bd94206fe" providerId="ADAL" clId="{3BE0E73C-5EB9-47CA-A2D0-1805FAAE51CB}" dt="2021-10-17T02:29:50.486" v="619" actId="1076"/>
          <ac:picMkLst>
            <pc:docMk/>
            <pc:sldMk cId="432474822" sldId="603"/>
            <ac:picMk id="6" creationId="{A1426A8D-6E44-471B-ACB5-4F08A4DD0E7A}"/>
          </ac:picMkLst>
        </pc:picChg>
      </pc:sldChg>
      <pc:sldChg chg="addSp modSp add mod">
        <pc:chgData name="Nguyen Bui Trong Tin" userId="e8b171ad-d98b-49d5-bbe6-f86bd94206fe" providerId="ADAL" clId="{3BE0E73C-5EB9-47CA-A2D0-1805FAAE51CB}" dt="2021-10-22T03:36:22.742" v="2388" actId="20577"/>
        <pc:sldMkLst>
          <pc:docMk/>
          <pc:sldMk cId="798373282" sldId="604"/>
        </pc:sldMkLst>
        <pc:spChg chg="mod">
          <ac:chgData name="Nguyen Bui Trong Tin" userId="e8b171ad-d98b-49d5-bbe6-f86bd94206fe" providerId="ADAL" clId="{3BE0E73C-5EB9-47CA-A2D0-1805FAAE51CB}" dt="2021-10-22T03:36:22.742" v="2388" actId="20577"/>
          <ac:spMkLst>
            <pc:docMk/>
            <pc:sldMk cId="798373282" sldId="604"/>
            <ac:spMk id="3" creationId="{139D5992-74CA-4E5E-831D-1F8F99FB57FF}"/>
          </ac:spMkLst>
        </pc:spChg>
        <pc:picChg chg="add mod">
          <ac:chgData name="Nguyen Bui Trong Tin" userId="e8b171ad-d98b-49d5-bbe6-f86bd94206fe" providerId="ADAL" clId="{3BE0E73C-5EB9-47CA-A2D0-1805FAAE51CB}" dt="2021-10-17T02:30:16.288" v="623" actId="14100"/>
          <ac:picMkLst>
            <pc:docMk/>
            <pc:sldMk cId="798373282" sldId="604"/>
            <ac:picMk id="4" creationId="{A713507D-2847-442A-873B-3359243EB6F6}"/>
          </ac:picMkLst>
        </pc:picChg>
        <pc:picChg chg="add mod">
          <ac:chgData name="Nguyen Bui Trong Tin" userId="e8b171ad-d98b-49d5-bbe6-f86bd94206fe" providerId="ADAL" clId="{3BE0E73C-5EB9-47CA-A2D0-1805FAAE51CB}" dt="2021-10-17T02:30:28.225" v="627" actId="14100"/>
          <ac:picMkLst>
            <pc:docMk/>
            <pc:sldMk cId="798373282" sldId="604"/>
            <ac:picMk id="6" creationId="{A4696F78-DDAC-46C5-9967-C4F8EEF3DBCA}"/>
          </ac:picMkLst>
        </pc:picChg>
      </pc:sldChg>
      <pc:sldChg chg="addSp modSp add mod">
        <pc:chgData name="Nguyen Bui Trong Tin" userId="e8b171ad-d98b-49d5-bbe6-f86bd94206fe" providerId="ADAL" clId="{3BE0E73C-5EB9-47CA-A2D0-1805FAAE51CB}" dt="2021-10-22T03:36:47.107" v="2403" actId="20577"/>
        <pc:sldMkLst>
          <pc:docMk/>
          <pc:sldMk cId="3968006897" sldId="605"/>
        </pc:sldMkLst>
        <pc:spChg chg="mod">
          <ac:chgData name="Nguyen Bui Trong Tin" userId="e8b171ad-d98b-49d5-bbe6-f86bd94206fe" providerId="ADAL" clId="{3BE0E73C-5EB9-47CA-A2D0-1805FAAE51CB}" dt="2021-10-22T03:36:47.107" v="2403" actId="20577"/>
          <ac:spMkLst>
            <pc:docMk/>
            <pc:sldMk cId="3968006897" sldId="605"/>
            <ac:spMk id="3" creationId="{139D5992-74CA-4E5E-831D-1F8F99FB57FF}"/>
          </ac:spMkLst>
        </pc:spChg>
        <pc:picChg chg="add mod">
          <ac:chgData name="Nguyen Bui Trong Tin" userId="e8b171ad-d98b-49d5-bbe6-f86bd94206fe" providerId="ADAL" clId="{3BE0E73C-5EB9-47CA-A2D0-1805FAAE51CB}" dt="2021-10-17T02:30:54.008" v="630" actId="14100"/>
          <ac:picMkLst>
            <pc:docMk/>
            <pc:sldMk cId="3968006897" sldId="605"/>
            <ac:picMk id="4" creationId="{4CA85998-716E-4355-959B-CA15145D880A}"/>
          </ac:picMkLst>
        </pc:picChg>
        <pc:picChg chg="add mod">
          <ac:chgData name="Nguyen Bui Trong Tin" userId="e8b171ad-d98b-49d5-bbe6-f86bd94206fe" providerId="ADAL" clId="{3BE0E73C-5EB9-47CA-A2D0-1805FAAE51CB}" dt="2021-10-17T02:31:10.248" v="632" actId="1076"/>
          <ac:picMkLst>
            <pc:docMk/>
            <pc:sldMk cId="3968006897" sldId="605"/>
            <ac:picMk id="6" creationId="{D899F50D-14B1-4181-96F5-4C9600E2737E}"/>
          </ac:picMkLst>
        </pc:picChg>
        <pc:picChg chg="add mod">
          <ac:chgData name="Nguyen Bui Trong Tin" userId="e8b171ad-d98b-49d5-bbe6-f86bd94206fe" providerId="ADAL" clId="{3BE0E73C-5EB9-47CA-A2D0-1805FAAE51CB}" dt="2021-10-17T02:31:24.875" v="637" actId="1036"/>
          <ac:picMkLst>
            <pc:docMk/>
            <pc:sldMk cId="3968006897" sldId="605"/>
            <ac:picMk id="8" creationId="{E8CB447B-3A91-489E-9DA2-4C5847D76B6C}"/>
          </ac:picMkLst>
        </pc:picChg>
      </pc:sldChg>
    </pc:docChg>
  </pc:docChgLst>
  <pc:docChgLst>
    <pc:chgData name="Nguyen Bui Trong Tin" userId="e8b171ad-d98b-49d5-bbe6-f86bd94206fe" providerId="ADAL" clId="{3B2AA5FE-B6A3-44FF-8BD6-F7D9102A9E1F}"/>
    <pc:docChg chg="undo redo custSel addSld delSld modSld sldOrd">
      <pc:chgData name="Nguyen Bui Trong Tin" userId="e8b171ad-d98b-49d5-bbe6-f86bd94206fe" providerId="ADAL" clId="{3B2AA5FE-B6A3-44FF-8BD6-F7D9102A9E1F}" dt="2021-06-27T05:08:40.742" v="6327" actId="20577"/>
      <pc:docMkLst>
        <pc:docMk/>
      </pc:docMkLst>
      <pc:sldChg chg="modSp del mod">
        <pc:chgData name="Nguyen Bui Trong Tin" userId="e8b171ad-d98b-49d5-bbe6-f86bd94206fe" providerId="ADAL" clId="{3B2AA5FE-B6A3-44FF-8BD6-F7D9102A9E1F}" dt="2021-06-26T17:05:49.838" v="56" actId="47"/>
        <pc:sldMkLst>
          <pc:docMk/>
          <pc:sldMk cId="1653101604" sldId="268"/>
        </pc:sldMkLst>
        <pc:spChg chg="mod">
          <ac:chgData name="Nguyen Bui Trong Tin" userId="e8b171ad-d98b-49d5-bbe6-f86bd94206fe" providerId="ADAL" clId="{3B2AA5FE-B6A3-44FF-8BD6-F7D9102A9E1F}" dt="2021-06-26T17:04:59.048" v="52" actId="1076"/>
          <ac:spMkLst>
            <pc:docMk/>
            <pc:sldMk cId="1653101604" sldId="268"/>
            <ac:spMk id="3" creationId="{139D5992-74CA-4E5E-831D-1F8F99FB57FF}"/>
          </ac:spMkLst>
        </pc:spChg>
      </pc:sldChg>
      <pc:sldChg chg="del">
        <pc:chgData name="Nguyen Bui Trong Tin" userId="e8b171ad-d98b-49d5-bbe6-f86bd94206fe" providerId="ADAL" clId="{3B2AA5FE-B6A3-44FF-8BD6-F7D9102A9E1F}" dt="2021-06-26T17:08:56.476" v="146" actId="47"/>
        <pc:sldMkLst>
          <pc:docMk/>
          <pc:sldMk cId="3413179052" sldId="269"/>
        </pc:sldMkLst>
      </pc:sldChg>
      <pc:sldChg chg="del">
        <pc:chgData name="Nguyen Bui Trong Tin" userId="e8b171ad-d98b-49d5-bbe6-f86bd94206fe" providerId="ADAL" clId="{3B2AA5FE-B6A3-44FF-8BD6-F7D9102A9E1F}" dt="2021-06-26T17:08:56.476" v="146" actId="47"/>
        <pc:sldMkLst>
          <pc:docMk/>
          <pc:sldMk cId="832271470" sldId="270"/>
        </pc:sldMkLst>
      </pc:sldChg>
      <pc:sldChg chg="del">
        <pc:chgData name="Nguyen Bui Trong Tin" userId="e8b171ad-d98b-49d5-bbe6-f86bd94206fe" providerId="ADAL" clId="{3B2AA5FE-B6A3-44FF-8BD6-F7D9102A9E1F}" dt="2021-06-26T17:08:56.476" v="146" actId="47"/>
        <pc:sldMkLst>
          <pc:docMk/>
          <pc:sldMk cId="2404404053" sldId="271"/>
        </pc:sldMkLst>
      </pc:sldChg>
      <pc:sldChg chg="addSp modSp mod">
        <pc:chgData name="Nguyen Bui Trong Tin" userId="e8b171ad-d98b-49d5-bbe6-f86bd94206fe" providerId="ADAL" clId="{3B2AA5FE-B6A3-44FF-8BD6-F7D9102A9E1F}" dt="2021-06-27T02:47:24.530" v="3998" actId="20577"/>
        <pc:sldMkLst>
          <pc:docMk/>
          <pc:sldMk cId="2588188774" sldId="272"/>
        </pc:sldMkLst>
        <pc:spChg chg="mod">
          <ac:chgData name="Nguyen Bui Trong Tin" userId="e8b171ad-d98b-49d5-bbe6-f86bd94206fe" providerId="ADAL" clId="{3B2AA5FE-B6A3-44FF-8BD6-F7D9102A9E1F}" dt="2021-06-27T02:47:24.530" v="3998" actId="20577"/>
          <ac:spMkLst>
            <pc:docMk/>
            <pc:sldMk cId="2588188774" sldId="272"/>
            <ac:spMk id="3" creationId="{139D5992-74CA-4E5E-831D-1F8F99FB57FF}"/>
          </ac:spMkLst>
        </pc:spChg>
        <pc:picChg chg="add mod">
          <ac:chgData name="Nguyen Bui Trong Tin" userId="e8b171ad-d98b-49d5-bbe6-f86bd94206fe" providerId="ADAL" clId="{3B2AA5FE-B6A3-44FF-8BD6-F7D9102A9E1F}" dt="2021-06-26T18:30:19.903" v="502" actId="14100"/>
          <ac:picMkLst>
            <pc:docMk/>
            <pc:sldMk cId="2588188774" sldId="272"/>
            <ac:picMk id="2" creationId="{C5524AE6-4991-414B-BA25-6112B24CCA87}"/>
          </ac:picMkLst>
        </pc:picChg>
      </pc:sldChg>
      <pc:sldChg chg="del">
        <pc:chgData name="Nguyen Bui Trong Tin" userId="e8b171ad-d98b-49d5-bbe6-f86bd94206fe" providerId="ADAL" clId="{3B2AA5FE-B6A3-44FF-8BD6-F7D9102A9E1F}" dt="2021-06-26T17:10:17.258" v="175" actId="47"/>
        <pc:sldMkLst>
          <pc:docMk/>
          <pc:sldMk cId="3096967264" sldId="273"/>
        </pc:sldMkLst>
      </pc:sldChg>
      <pc:sldChg chg="del">
        <pc:chgData name="Nguyen Bui Trong Tin" userId="e8b171ad-d98b-49d5-bbe6-f86bd94206fe" providerId="ADAL" clId="{3B2AA5FE-B6A3-44FF-8BD6-F7D9102A9E1F}" dt="2021-06-26T17:10:17.258" v="175" actId="47"/>
        <pc:sldMkLst>
          <pc:docMk/>
          <pc:sldMk cId="2006947952" sldId="274"/>
        </pc:sldMkLst>
      </pc:sldChg>
      <pc:sldChg chg="add ord">
        <pc:chgData name="Nguyen Bui Trong Tin" userId="e8b171ad-d98b-49d5-bbe6-f86bd94206fe" providerId="ADAL" clId="{3B2AA5FE-B6A3-44FF-8BD6-F7D9102A9E1F}" dt="2021-06-26T17:05:43.016" v="55"/>
        <pc:sldMkLst>
          <pc:docMk/>
          <pc:sldMk cId="4144947056" sldId="275"/>
        </pc:sldMkLst>
      </pc:sldChg>
      <pc:sldChg chg="modSp add mod">
        <pc:chgData name="Nguyen Bui Trong Tin" userId="e8b171ad-d98b-49d5-bbe6-f86bd94206fe" providerId="ADAL" clId="{3B2AA5FE-B6A3-44FF-8BD6-F7D9102A9E1F}" dt="2021-06-26T17:05:56.540" v="62" actId="20577"/>
        <pc:sldMkLst>
          <pc:docMk/>
          <pc:sldMk cId="224587157" sldId="276"/>
        </pc:sldMkLst>
        <pc:spChg chg="mod">
          <ac:chgData name="Nguyen Bui Trong Tin" userId="e8b171ad-d98b-49d5-bbe6-f86bd94206fe" providerId="ADAL" clId="{3B2AA5FE-B6A3-44FF-8BD6-F7D9102A9E1F}" dt="2021-06-26T17:05:56.540" v="62" actId="20577"/>
          <ac:spMkLst>
            <pc:docMk/>
            <pc:sldMk cId="224587157" sldId="276"/>
            <ac:spMk id="3" creationId="{139D5992-74CA-4E5E-831D-1F8F99FB57FF}"/>
          </ac:spMkLst>
        </pc:spChg>
      </pc:sldChg>
      <pc:sldChg chg="addSp delSp add del setBg delDesignElem">
        <pc:chgData name="Nguyen Bui Trong Tin" userId="e8b171ad-d98b-49d5-bbe6-f86bd94206fe" providerId="ADAL" clId="{3B2AA5FE-B6A3-44FF-8BD6-F7D9102A9E1F}" dt="2021-06-26T17:05:51.845" v="59"/>
        <pc:sldMkLst>
          <pc:docMk/>
          <pc:sldMk cId="2525218770" sldId="276"/>
        </pc:sldMkLst>
        <pc:spChg chg="add del">
          <ac:chgData name="Nguyen Bui Trong Tin" userId="e8b171ad-d98b-49d5-bbe6-f86bd94206fe" providerId="ADAL" clId="{3B2AA5FE-B6A3-44FF-8BD6-F7D9102A9E1F}" dt="2021-06-26T17:05:51.845" v="59"/>
          <ac:spMkLst>
            <pc:docMk/>
            <pc:sldMk cId="2525218770" sldId="276"/>
            <ac:spMk id="8" creationId="{DA3C47C2-33A2-44B2-BEAB-FEB679075C24}"/>
          </ac:spMkLst>
        </pc:spChg>
        <pc:spChg chg="add del">
          <ac:chgData name="Nguyen Bui Trong Tin" userId="e8b171ad-d98b-49d5-bbe6-f86bd94206fe" providerId="ADAL" clId="{3B2AA5FE-B6A3-44FF-8BD6-F7D9102A9E1F}" dt="2021-06-26T17:05:51.845" v="59"/>
          <ac:spMkLst>
            <pc:docMk/>
            <pc:sldMk cId="2525218770" sldId="276"/>
            <ac:spMk id="10" creationId="{AD182BA8-54AD-4D9F-8264-B0FA8BB47D7C}"/>
          </ac:spMkLst>
        </pc:spChg>
        <pc:spChg chg="add del">
          <ac:chgData name="Nguyen Bui Trong Tin" userId="e8b171ad-d98b-49d5-bbe6-f86bd94206fe" providerId="ADAL" clId="{3B2AA5FE-B6A3-44FF-8BD6-F7D9102A9E1F}" dt="2021-06-26T17:05:51.845" v="59"/>
          <ac:spMkLst>
            <pc:docMk/>
            <pc:sldMk cId="2525218770" sldId="276"/>
            <ac:spMk id="12" creationId="{4ED83379-0499-45E1-AB78-6AA230F96442}"/>
          </ac:spMkLst>
        </pc:spChg>
      </pc:sldChg>
      <pc:sldChg chg="modSp add mod">
        <pc:chgData name="Nguyen Bui Trong Tin" userId="e8b171ad-d98b-49d5-bbe6-f86bd94206fe" providerId="ADAL" clId="{3B2AA5FE-B6A3-44FF-8BD6-F7D9102A9E1F}" dt="2021-06-26T17:06:41.409" v="98" actId="1076"/>
        <pc:sldMkLst>
          <pc:docMk/>
          <pc:sldMk cId="593016740" sldId="277"/>
        </pc:sldMkLst>
        <pc:spChg chg="mod">
          <ac:chgData name="Nguyen Bui Trong Tin" userId="e8b171ad-d98b-49d5-bbe6-f86bd94206fe" providerId="ADAL" clId="{3B2AA5FE-B6A3-44FF-8BD6-F7D9102A9E1F}" dt="2021-06-26T17:06:41.409" v="98" actId="1076"/>
          <ac:spMkLst>
            <pc:docMk/>
            <pc:sldMk cId="593016740" sldId="277"/>
            <ac:spMk id="3" creationId="{139D5992-74CA-4E5E-831D-1F8F99FB57FF}"/>
          </ac:spMkLst>
        </pc:spChg>
      </pc:sldChg>
      <pc:sldChg chg="modSp add mod">
        <pc:chgData name="Nguyen Bui Trong Tin" userId="e8b171ad-d98b-49d5-bbe6-f86bd94206fe" providerId="ADAL" clId="{3B2AA5FE-B6A3-44FF-8BD6-F7D9102A9E1F}" dt="2021-06-26T17:07:21.971" v="101" actId="20577"/>
        <pc:sldMkLst>
          <pc:docMk/>
          <pc:sldMk cId="3917129790" sldId="278"/>
        </pc:sldMkLst>
        <pc:spChg chg="mod">
          <ac:chgData name="Nguyen Bui Trong Tin" userId="e8b171ad-d98b-49d5-bbe6-f86bd94206fe" providerId="ADAL" clId="{3B2AA5FE-B6A3-44FF-8BD6-F7D9102A9E1F}" dt="2021-06-26T17:07:21.971" v="101" actId="20577"/>
          <ac:spMkLst>
            <pc:docMk/>
            <pc:sldMk cId="3917129790" sldId="278"/>
            <ac:spMk id="3" creationId="{139D5992-74CA-4E5E-831D-1F8F99FB57FF}"/>
          </ac:spMkLst>
        </pc:spChg>
      </pc:sldChg>
      <pc:sldChg chg="addSp delSp modSp add mod ord replId">
        <pc:chgData name="Nguyen Bui Trong Tin" userId="e8b171ad-d98b-49d5-bbe6-f86bd94206fe" providerId="ADAL" clId="{3B2AA5FE-B6A3-44FF-8BD6-F7D9102A9E1F}" dt="2021-06-26T17:54:46.640" v="330"/>
        <pc:sldMkLst>
          <pc:docMk/>
          <pc:sldMk cId="2914930831" sldId="279"/>
        </pc:sldMkLst>
        <pc:spChg chg="mod">
          <ac:chgData name="Nguyen Bui Trong Tin" userId="e8b171ad-d98b-49d5-bbe6-f86bd94206fe" providerId="ADAL" clId="{3B2AA5FE-B6A3-44FF-8BD6-F7D9102A9E1F}" dt="2021-06-26T17:07:25.831" v="103" actId="20577"/>
          <ac:spMkLst>
            <pc:docMk/>
            <pc:sldMk cId="2914930831" sldId="279"/>
            <ac:spMk id="3" creationId="{139D5992-74CA-4E5E-831D-1F8F99FB57FF}"/>
          </ac:spMkLst>
        </pc:spChg>
        <pc:graphicFrameChg chg="add del mod">
          <ac:chgData name="Nguyen Bui Trong Tin" userId="e8b171ad-d98b-49d5-bbe6-f86bd94206fe" providerId="ADAL" clId="{3B2AA5FE-B6A3-44FF-8BD6-F7D9102A9E1F}" dt="2021-06-26T17:49:33.552" v="316"/>
          <ac:graphicFrameMkLst>
            <pc:docMk/>
            <pc:sldMk cId="2914930831" sldId="279"/>
            <ac:graphicFrameMk id="2" creationId="{0E8BE64B-A234-4827-8269-743B97F4BF32}"/>
          </ac:graphicFrameMkLst>
        </pc:graphicFrameChg>
      </pc:sldChg>
      <pc:sldChg chg="modSp add mod ord replId">
        <pc:chgData name="Nguyen Bui Trong Tin" userId="e8b171ad-d98b-49d5-bbe6-f86bd94206fe" providerId="ADAL" clId="{3B2AA5FE-B6A3-44FF-8BD6-F7D9102A9E1F}" dt="2021-06-26T17:55:24.922" v="332"/>
        <pc:sldMkLst>
          <pc:docMk/>
          <pc:sldMk cId="1806605024" sldId="280"/>
        </pc:sldMkLst>
        <pc:spChg chg="mod">
          <ac:chgData name="Nguyen Bui Trong Tin" userId="e8b171ad-d98b-49d5-bbe6-f86bd94206fe" providerId="ADAL" clId="{3B2AA5FE-B6A3-44FF-8BD6-F7D9102A9E1F}" dt="2021-06-26T17:07:31.437" v="105" actId="20577"/>
          <ac:spMkLst>
            <pc:docMk/>
            <pc:sldMk cId="1806605024" sldId="280"/>
            <ac:spMk id="3" creationId="{139D5992-74CA-4E5E-831D-1F8F99FB57FF}"/>
          </ac:spMkLst>
        </pc:spChg>
      </pc:sldChg>
      <pc:sldChg chg="modSp add mod">
        <pc:chgData name="Nguyen Bui Trong Tin" userId="e8b171ad-d98b-49d5-bbe6-f86bd94206fe" providerId="ADAL" clId="{3B2AA5FE-B6A3-44FF-8BD6-F7D9102A9E1F}" dt="2021-06-26T17:07:36.035" v="108" actId="20577"/>
        <pc:sldMkLst>
          <pc:docMk/>
          <pc:sldMk cId="3340451437" sldId="281"/>
        </pc:sldMkLst>
        <pc:spChg chg="mod">
          <ac:chgData name="Nguyen Bui Trong Tin" userId="e8b171ad-d98b-49d5-bbe6-f86bd94206fe" providerId="ADAL" clId="{3B2AA5FE-B6A3-44FF-8BD6-F7D9102A9E1F}" dt="2021-06-26T17:07:36.035" v="108" actId="20577"/>
          <ac:spMkLst>
            <pc:docMk/>
            <pc:sldMk cId="3340451437" sldId="281"/>
            <ac:spMk id="3" creationId="{139D5992-74CA-4E5E-831D-1F8F99FB57FF}"/>
          </ac:spMkLst>
        </pc:spChg>
      </pc:sldChg>
      <pc:sldChg chg="modSp add mod ord">
        <pc:chgData name="Nguyen Bui Trong Tin" userId="e8b171ad-d98b-49d5-bbe6-f86bd94206fe" providerId="ADAL" clId="{3B2AA5FE-B6A3-44FF-8BD6-F7D9102A9E1F}" dt="2021-06-26T17:07:53.334" v="113" actId="20577"/>
        <pc:sldMkLst>
          <pc:docMk/>
          <pc:sldMk cId="2105661200" sldId="282"/>
        </pc:sldMkLst>
        <pc:spChg chg="mod">
          <ac:chgData name="Nguyen Bui Trong Tin" userId="e8b171ad-d98b-49d5-bbe6-f86bd94206fe" providerId="ADAL" clId="{3B2AA5FE-B6A3-44FF-8BD6-F7D9102A9E1F}" dt="2021-06-26T17:07:53.334" v="113" actId="20577"/>
          <ac:spMkLst>
            <pc:docMk/>
            <pc:sldMk cId="2105661200" sldId="282"/>
            <ac:spMk id="3" creationId="{139D5992-74CA-4E5E-831D-1F8F99FB57FF}"/>
          </ac:spMkLst>
        </pc:spChg>
      </pc:sldChg>
      <pc:sldChg chg="modSp add mod ord replId">
        <pc:chgData name="Nguyen Bui Trong Tin" userId="e8b171ad-d98b-49d5-bbe6-f86bd94206fe" providerId="ADAL" clId="{3B2AA5FE-B6A3-44FF-8BD6-F7D9102A9E1F}" dt="2021-06-26T17:07:57.631" v="115" actId="20577"/>
        <pc:sldMkLst>
          <pc:docMk/>
          <pc:sldMk cId="2730355721" sldId="283"/>
        </pc:sldMkLst>
        <pc:spChg chg="mod">
          <ac:chgData name="Nguyen Bui Trong Tin" userId="e8b171ad-d98b-49d5-bbe6-f86bd94206fe" providerId="ADAL" clId="{3B2AA5FE-B6A3-44FF-8BD6-F7D9102A9E1F}" dt="2021-06-26T17:07:57.631" v="115" actId="20577"/>
          <ac:spMkLst>
            <pc:docMk/>
            <pc:sldMk cId="2730355721" sldId="283"/>
            <ac:spMk id="3" creationId="{139D5992-74CA-4E5E-831D-1F8F99FB57FF}"/>
          </ac:spMkLst>
        </pc:spChg>
      </pc:sldChg>
      <pc:sldChg chg="modSp add mod ord replId">
        <pc:chgData name="Nguyen Bui Trong Tin" userId="e8b171ad-d98b-49d5-bbe6-f86bd94206fe" providerId="ADAL" clId="{3B2AA5FE-B6A3-44FF-8BD6-F7D9102A9E1F}" dt="2021-06-26T17:08:04.195" v="119" actId="20577"/>
        <pc:sldMkLst>
          <pc:docMk/>
          <pc:sldMk cId="2467578797" sldId="284"/>
        </pc:sldMkLst>
        <pc:spChg chg="mod">
          <ac:chgData name="Nguyen Bui Trong Tin" userId="e8b171ad-d98b-49d5-bbe6-f86bd94206fe" providerId="ADAL" clId="{3B2AA5FE-B6A3-44FF-8BD6-F7D9102A9E1F}" dt="2021-06-26T17:08:04.195" v="119" actId="20577"/>
          <ac:spMkLst>
            <pc:docMk/>
            <pc:sldMk cId="2467578797" sldId="284"/>
            <ac:spMk id="3" creationId="{139D5992-74CA-4E5E-831D-1F8F99FB57FF}"/>
          </ac:spMkLst>
        </pc:spChg>
      </pc:sldChg>
      <pc:sldChg chg="modSp add mod">
        <pc:chgData name="Nguyen Bui Trong Tin" userId="e8b171ad-d98b-49d5-bbe6-f86bd94206fe" providerId="ADAL" clId="{3B2AA5FE-B6A3-44FF-8BD6-F7D9102A9E1F}" dt="2021-06-26T18:21:36.753" v="386" actId="14100"/>
        <pc:sldMkLst>
          <pc:docMk/>
          <pc:sldMk cId="2827968217" sldId="285"/>
        </pc:sldMkLst>
        <pc:spChg chg="mod">
          <ac:chgData name="Nguyen Bui Trong Tin" userId="e8b171ad-d98b-49d5-bbe6-f86bd94206fe" providerId="ADAL" clId="{3B2AA5FE-B6A3-44FF-8BD6-F7D9102A9E1F}" dt="2021-06-26T18:21:36.753" v="386" actId="14100"/>
          <ac:spMkLst>
            <pc:docMk/>
            <pc:sldMk cId="2827968217" sldId="285"/>
            <ac:spMk id="3" creationId="{139D5992-74CA-4E5E-831D-1F8F99FB57FF}"/>
          </ac:spMkLst>
        </pc:spChg>
      </pc:sldChg>
      <pc:sldChg chg="modSp add mod">
        <pc:chgData name="Nguyen Bui Trong Tin" userId="e8b171ad-d98b-49d5-bbe6-f86bd94206fe" providerId="ADAL" clId="{3B2AA5FE-B6A3-44FF-8BD6-F7D9102A9E1F}" dt="2021-06-26T18:25:28.356" v="428" actId="20577"/>
        <pc:sldMkLst>
          <pc:docMk/>
          <pc:sldMk cId="3269263425" sldId="286"/>
        </pc:sldMkLst>
        <pc:spChg chg="mod">
          <ac:chgData name="Nguyen Bui Trong Tin" userId="e8b171ad-d98b-49d5-bbe6-f86bd94206fe" providerId="ADAL" clId="{3B2AA5FE-B6A3-44FF-8BD6-F7D9102A9E1F}" dt="2021-06-26T18:25:28.356" v="428" actId="20577"/>
          <ac:spMkLst>
            <pc:docMk/>
            <pc:sldMk cId="3269263425" sldId="286"/>
            <ac:spMk id="3" creationId="{139D5992-74CA-4E5E-831D-1F8F99FB57FF}"/>
          </ac:spMkLst>
        </pc:spChg>
      </pc:sldChg>
      <pc:sldChg chg="add del">
        <pc:chgData name="Nguyen Bui Trong Tin" userId="e8b171ad-d98b-49d5-bbe6-f86bd94206fe" providerId="ADAL" clId="{3B2AA5FE-B6A3-44FF-8BD6-F7D9102A9E1F}" dt="2021-06-26T17:10:17.258" v="175" actId="47"/>
        <pc:sldMkLst>
          <pc:docMk/>
          <pc:sldMk cId="2922192912" sldId="287"/>
        </pc:sldMkLst>
      </pc:sldChg>
      <pc:sldChg chg="new del">
        <pc:chgData name="Nguyen Bui Trong Tin" userId="e8b171ad-d98b-49d5-bbe6-f86bd94206fe" providerId="ADAL" clId="{3B2AA5FE-B6A3-44FF-8BD6-F7D9102A9E1F}" dt="2021-06-26T17:08:40.360" v="141" actId="47"/>
        <pc:sldMkLst>
          <pc:docMk/>
          <pc:sldMk cId="3505391781" sldId="287"/>
        </pc:sldMkLst>
      </pc:sldChg>
      <pc:sldChg chg="add del">
        <pc:chgData name="Nguyen Bui Trong Tin" userId="e8b171ad-d98b-49d5-bbe6-f86bd94206fe" providerId="ADAL" clId="{3B2AA5FE-B6A3-44FF-8BD6-F7D9102A9E1F}" dt="2021-06-26T17:10:17.258" v="175" actId="47"/>
        <pc:sldMkLst>
          <pc:docMk/>
          <pc:sldMk cId="3995273161" sldId="288"/>
        </pc:sldMkLst>
      </pc:sldChg>
      <pc:sldChg chg="add del">
        <pc:chgData name="Nguyen Bui Trong Tin" userId="e8b171ad-d98b-49d5-bbe6-f86bd94206fe" providerId="ADAL" clId="{3B2AA5FE-B6A3-44FF-8BD6-F7D9102A9E1F}" dt="2021-06-26T17:10:17.258" v="175" actId="47"/>
        <pc:sldMkLst>
          <pc:docMk/>
          <pc:sldMk cId="4136571558" sldId="289"/>
        </pc:sldMkLst>
      </pc:sldChg>
      <pc:sldChg chg="add del">
        <pc:chgData name="Nguyen Bui Trong Tin" userId="e8b171ad-d98b-49d5-bbe6-f86bd94206fe" providerId="ADAL" clId="{3B2AA5FE-B6A3-44FF-8BD6-F7D9102A9E1F}" dt="2021-06-26T17:10:17.258" v="175" actId="47"/>
        <pc:sldMkLst>
          <pc:docMk/>
          <pc:sldMk cId="2617768198" sldId="290"/>
        </pc:sldMkLst>
      </pc:sldChg>
      <pc:sldChg chg="add del">
        <pc:chgData name="Nguyen Bui Trong Tin" userId="e8b171ad-d98b-49d5-bbe6-f86bd94206fe" providerId="ADAL" clId="{3B2AA5FE-B6A3-44FF-8BD6-F7D9102A9E1F}" dt="2021-06-26T17:10:17.258" v="175" actId="47"/>
        <pc:sldMkLst>
          <pc:docMk/>
          <pc:sldMk cId="1873664919" sldId="291"/>
        </pc:sldMkLst>
      </pc:sldChg>
      <pc:sldChg chg="add del">
        <pc:chgData name="Nguyen Bui Trong Tin" userId="e8b171ad-d98b-49d5-bbe6-f86bd94206fe" providerId="ADAL" clId="{3B2AA5FE-B6A3-44FF-8BD6-F7D9102A9E1F}" dt="2021-06-26T17:10:17.258" v="175" actId="47"/>
        <pc:sldMkLst>
          <pc:docMk/>
          <pc:sldMk cId="2174988685" sldId="292"/>
        </pc:sldMkLst>
      </pc:sldChg>
      <pc:sldChg chg="add del">
        <pc:chgData name="Nguyen Bui Trong Tin" userId="e8b171ad-d98b-49d5-bbe6-f86bd94206fe" providerId="ADAL" clId="{3B2AA5FE-B6A3-44FF-8BD6-F7D9102A9E1F}" dt="2021-06-26T17:10:17.258" v="175" actId="47"/>
        <pc:sldMkLst>
          <pc:docMk/>
          <pc:sldMk cId="3640703691" sldId="293"/>
        </pc:sldMkLst>
      </pc:sldChg>
      <pc:sldChg chg="add del">
        <pc:chgData name="Nguyen Bui Trong Tin" userId="e8b171ad-d98b-49d5-bbe6-f86bd94206fe" providerId="ADAL" clId="{3B2AA5FE-B6A3-44FF-8BD6-F7D9102A9E1F}" dt="2021-06-26T17:10:17.258" v="175" actId="47"/>
        <pc:sldMkLst>
          <pc:docMk/>
          <pc:sldMk cId="1657867064" sldId="294"/>
        </pc:sldMkLst>
      </pc:sldChg>
      <pc:sldChg chg="add del">
        <pc:chgData name="Nguyen Bui Trong Tin" userId="e8b171ad-d98b-49d5-bbe6-f86bd94206fe" providerId="ADAL" clId="{3B2AA5FE-B6A3-44FF-8BD6-F7D9102A9E1F}" dt="2021-06-26T17:10:17.258" v="175" actId="47"/>
        <pc:sldMkLst>
          <pc:docMk/>
          <pc:sldMk cId="1905615228" sldId="295"/>
        </pc:sldMkLst>
      </pc:sldChg>
      <pc:sldChg chg="add del">
        <pc:chgData name="Nguyen Bui Trong Tin" userId="e8b171ad-d98b-49d5-bbe6-f86bd94206fe" providerId="ADAL" clId="{3B2AA5FE-B6A3-44FF-8BD6-F7D9102A9E1F}" dt="2021-06-26T17:10:17.258" v="175" actId="47"/>
        <pc:sldMkLst>
          <pc:docMk/>
          <pc:sldMk cId="145858661" sldId="296"/>
        </pc:sldMkLst>
      </pc:sldChg>
      <pc:sldChg chg="add del">
        <pc:chgData name="Nguyen Bui Trong Tin" userId="e8b171ad-d98b-49d5-bbe6-f86bd94206fe" providerId="ADAL" clId="{3B2AA5FE-B6A3-44FF-8BD6-F7D9102A9E1F}" dt="2021-06-26T17:10:17.258" v="175" actId="47"/>
        <pc:sldMkLst>
          <pc:docMk/>
          <pc:sldMk cId="3039733314" sldId="297"/>
        </pc:sldMkLst>
      </pc:sldChg>
      <pc:sldChg chg="add del">
        <pc:chgData name="Nguyen Bui Trong Tin" userId="e8b171ad-d98b-49d5-bbe6-f86bd94206fe" providerId="ADAL" clId="{3B2AA5FE-B6A3-44FF-8BD6-F7D9102A9E1F}" dt="2021-06-26T17:10:17.258" v="175" actId="47"/>
        <pc:sldMkLst>
          <pc:docMk/>
          <pc:sldMk cId="147392970" sldId="298"/>
        </pc:sldMkLst>
      </pc:sldChg>
      <pc:sldChg chg="add del">
        <pc:chgData name="Nguyen Bui Trong Tin" userId="e8b171ad-d98b-49d5-bbe6-f86bd94206fe" providerId="ADAL" clId="{3B2AA5FE-B6A3-44FF-8BD6-F7D9102A9E1F}" dt="2021-06-26T17:10:17.258" v="175" actId="47"/>
        <pc:sldMkLst>
          <pc:docMk/>
          <pc:sldMk cId="3277413776" sldId="299"/>
        </pc:sldMkLst>
      </pc:sldChg>
      <pc:sldChg chg="add del">
        <pc:chgData name="Nguyen Bui Trong Tin" userId="e8b171ad-d98b-49d5-bbe6-f86bd94206fe" providerId="ADAL" clId="{3B2AA5FE-B6A3-44FF-8BD6-F7D9102A9E1F}" dt="2021-06-26T17:10:17.258" v="175" actId="47"/>
        <pc:sldMkLst>
          <pc:docMk/>
          <pc:sldMk cId="902182333" sldId="300"/>
        </pc:sldMkLst>
      </pc:sldChg>
      <pc:sldChg chg="add del">
        <pc:chgData name="Nguyen Bui Trong Tin" userId="e8b171ad-d98b-49d5-bbe6-f86bd94206fe" providerId="ADAL" clId="{3B2AA5FE-B6A3-44FF-8BD6-F7D9102A9E1F}" dt="2021-06-26T17:10:17.258" v="175" actId="47"/>
        <pc:sldMkLst>
          <pc:docMk/>
          <pc:sldMk cId="3591687583" sldId="301"/>
        </pc:sldMkLst>
      </pc:sldChg>
      <pc:sldChg chg="add del">
        <pc:chgData name="Nguyen Bui Trong Tin" userId="e8b171ad-d98b-49d5-bbe6-f86bd94206fe" providerId="ADAL" clId="{3B2AA5FE-B6A3-44FF-8BD6-F7D9102A9E1F}" dt="2021-06-26T17:10:17.258" v="175" actId="47"/>
        <pc:sldMkLst>
          <pc:docMk/>
          <pc:sldMk cId="1258380000" sldId="302"/>
        </pc:sldMkLst>
      </pc:sldChg>
      <pc:sldChg chg="add del">
        <pc:chgData name="Nguyen Bui Trong Tin" userId="e8b171ad-d98b-49d5-bbe6-f86bd94206fe" providerId="ADAL" clId="{3B2AA5FE-B6A3-44FF-8BD6-F7D9102A9E1F}" dt="2021-06-26T17:10:17.258" v="175" actId="47"/>
        <pc:sldMkLst>
          <pc:docMk/>
          <pc:sldMk cId="2070394352" sldId="303"/>
        </pc:sldMkLst>
      </pc:sldChg>
      <pc:sldChg chg="add del">
        <pc:chgData name="Nguyen Bui Trong Tin" userId="e8b171ad-d98b-49d5-bbe6-f86bd94206fe" providerId="ADAL" clId="{3B2AA5FE-B6A3-44FF-8BD6-F7D9102A9E1F}" dt="2021-06-26T17:10:17.258" v="175" actId="47"/>
        <pc:sldMkLst>
          <pc:docMk/>
          <pc:sldMk cId="713521131" sldId="304"/>
        </pc:sldMkLst>
      </pc:sldChg>
      <pc:sldChg chg="add del">
        <pc:chgData name="Nguyen Bui Trong Tin" userId="e8b171ad-d98b-49d5-bbe6-f86bd94206fe" providerId="ADAL" clId="{3B2AA5FE-B6A3-44FF-8BD6-F7D9102A9E1F}" dt="2021-06-26T17:09:26.034" v="161" actId="47"/>
        <pc:sldMkLst>
          <pc:docMk/>
          <pc:sldMk cId="471829193" sldId="305"/>
        </pc:sldMkLst>
      </pc:sldChg>
      <pc:sldChg chg="add del">
        <pc:chgData name="Nguyen Bui Trong Tin" userId="e8b171ad-d98b-49d5-bbe6-f86bd94206fe" providerId="ADAL" clId="{3B2AA5FE-B6A3-44FF-8BD6-F7D9102A9E1F}" dt="2021-06-26T17:08:56.476" v="146" actId="47"/>
        <pc:sldMkLst>
          <pc:docMk/>
          <pc:sldMk cId="2181141682" sldId="305"/>
        </pc:sldMkLst>
      </pc:sldChg>
      <pc:sldChg chg="add del">
        <pc:chgData name="Nguyen Bui Trong Tin" userId="e8b171ad-d98b-49d5-bbe6-f86bd94206fe" providerId="ADAL" clId="{3B2AA5FE-B6A3-44FF-8BD6-F7D9102A9E1F}" dt="2021-06-26T17:09:26.034" v="161" actId="47"/>
        <pc:sldMkLst>
          <pc:docMk/>
          <pc:sldMk cId="574777534" sldId="306"/>
        </pc:sldMkLst>
      </pc:sldChg>
      <pc:sldChg chg="add del">
        <pc:chgData name="Nguyen Bui Trong Tin" userId="e8b171ad-d98b-49d5-bbe6-f86bd94206fe" providerId="ADAL" clId="{3B2AA5FE-B6A3-44FF-8BD6-F7D9102A9E1F}" dt="2021-06-26T17:08:56.476" v="146" actId="47"/>
        <pc:sldMkLst>
          <pc:docMk/>
          <pc:sldMk cId="2124960856" sldId="306"/>
        </pc:sldMkLst>
      </pc:sldChg>
      <pc:sldChg chg="addSp delSp modSp add mod modNotesTx">
        <pc:chgData name="Nguyen Bui Trong Tin" userId="e8b171ad-d98b-49d5-bbe6-f86bd94206fe" providerId="ADAL" clId="{3B2AA5FE-B6A3-44FF-8BD6-F7D9102A9E1F}" dt="2021-06-27T01:22:04.493" v="1363" actId="113"/>
        <pc:sldMkLst>
          <pc:docMk/>
          <pc:sldMk cId="3475947029" sldId="307"/>
        </pc:sldMkLst>
        <pc:spChg chg="mod">
          <ac:chgData name="Nguyen Bui Trong Tin" userId="e8b171ad-d98b-49d5-bbe6-f86bd94206fe" providerId="ADAL" clId="{3B2AA5FE-B6A3-44FF-8BD6-F7D9102A9E1F}" dt="2021-06-27T01:22:04.493" v="1363" actId="113"/>
          <ac:spMkLst>
            <pc:docMk/>
            <pc:sldMk cId="3475947029" sldId="307"/>
            <ac:spMk id="3" creationId="{139D5992-74CA-4E5E-831D-1F8F99FB57FF}"/>
          </ac:spMkLst>
        </pc:spChg>
        <pc:picChg chg="add mod">
          <ac:chgData name="Nguyen Bui Trong Tin" userId="e8b171ad-d98b-49d5-bbe6-f86bd94206fe" providerId="ADAL" clId="{3B2AA5FE-B6A3-44FF-8BD6-F7D9102A9E1F}" dt="2021-06-26T17:33:28.141" v="224" actId="14100"/>
          <ac:picMkLst>
            <pc:docMk/>
            <pc:sldMk cId="3475947029" sldId="307"/>
            <ac:picMk id="2" creationId="{B59E3D47-E43A-496E-B171-D425A6A09E84}"/>
          </ac:picMkLst>
        </pc:picChg>
        <pc:picChg chg="add del">
          <ac:chgData name="Nguyen Bui Trong Tin" userId="e8b171ad-d98b-49d5-bbe6-f86bd94206fe" providerId="ADAL" clId="{3B2AA5FE-B6A3-44FF-8BD6-F7D9102A9E1F}" dt="2021-06-26T17:32:14.061" v="219"/>
          <ac:picMkLst>
            <pc:docMk/>
            <pc:sldMk cId="3475947029" sldId="307"/>
            <ac:picMk id="4" creationId="{9FA86EE5-B86C-418E-A75E-A38492E9CFFF}"/>
          </ac:picMkLst>
        </pc:picChg>
        <pc:picChg chg="add mod">
          <ac:chgData name="Nguyen Bui Trong Tin" userId="e8b171ad-d98b-49d5-bbe6-f86bd94206fe" providerId="ADAL" clId="{3B2AA5FE-B6A3-44FF-8BD6-F7D9102A9E1F}" dt="2021-06-26T17:33:32.475" v="226" actId="14100"/>
          <ac:picMkLst>
            <pc:docMk/>
            <pc:sldMk cId="3475947029" sldId="307"/>
            <ac:picMk id="5" creationId="{B07AD742-E666-49D4-9CF6-6C8D4AE64097}"/>
          </ac:picMkLst>
        </pc:picChg>
        <pc:picChg chg="add del">
          <ac:chgData name="Nguyen Bui Trong Tin" userId="e8b171ad-d98b-49d5-bbe6-f86bd94206fe" providerId="ADAL" clId="{3B2AA5FE-B6A3-44FF-8BD6-F7D9102A9E1F}" dt="2021-06-26T17:31:31.808" v="215" actId="478"/>
          <ac:picMkLst>
            <pc:docMk/>
            <pc:sldMk cId="3475947029" sldId="307"/>
            <ac:picMk id="1026" creationId="{6292652C-9148-428E-B7B9-E303761AAE84}"/>
          </ac:picMkLst>
        </pc:picChg>
      </pc:sldChg>
      <pc:sldChg chg="add del">
        <pc:chgData name="Nguyen Bui Trong Tin" userId="e8b171ad-d98b-49d5-bbe6-f86bd94206fe" providerId="ADAL" clId="{3B2AA5FE-B6A3-44FF-8BD6-F7D9102A9E1F}" dt="2021-06-26T17:08:56.476" v="146" actId="47"/>
        <pc:sldMkLst>
          <pc:docMk/>
          <pc:sldMk cId="4093356892" sldId="307"/>
        </pc:sldMkLst>
      </pc:sldChg>
      <pc:sldChg chg="add del">
        <pc:chgData name="Nguyen Bui Trong Tin" userId="e8b171ad-d98b-49d5-bbe6-f86bd94206fe" providerId="ADAL" clId="{3B2AA5FE-B6A3-44FF-8BD6-F7D9102A9E1F}" dt="2021-06-26T17:08:56.476" v="146" actId="47"/>
        <pc:sldMkLst>
          <pc:docMk/>
          <pc:sldMk cId="2441769407" sldId="308"/>
        </pc:sldMkLst>
      </pc:sldChg>
      <pc:sldChg chg="add del">
        <pc:chgData name="Nguyen Bui Trong Tin" userId="e8b171ad-d98b-49d5-bbe6-f86bd94206fe" providerId="ADAL" clId="{3B2AA5FE-B6A3-44FF-8BD6-F7D9102A9E1F}" dt="2021-06-26T17:17:57.138" v="178" actId="47"/>
        <pc:sldMkLst>
          <pc:docMk/>
          <pc:sldMk cId="2983015623" sldId="308"/>
        </pc:sldMkLst>
      </pc:sldChg>
      <pc:sldChg chg="add del">
        <pc:chgData name="Nguyen Bui Trong Tin" userId="e8b171ad-d98b-49d5-bbe6-f86bd94206fe" providerId="ADAL" clId="{3B2AA5FE-B6A3-44FF-8BD6-F7D9102A9E1F}" dt="2021-06-26T17:08:56.476" v="146" actId="47"/>
        <pc:sldMkLst>
          <pc:docMk/>
          <pc:sldMk cId="757584198" sldId="309"/>
        </pc:sldMkLst>
      </pc:sldChg>
      <pc:sldChg chg="add del">
        <pc:chgData name="Nguyen Bui Trong Tin" userId="e8b171ad-d98b-49d5-bbe6-f86bd94206fe" providerId="ADAL" clId="{3B2AA5FE-B6A3-44FF-8BD6-F7D9102A9E1F}" dt="2021-06-26T17:17:57.138" v="178" actId="47"/>
        <pc:sldMkLst>
          <pc:docMk/>
          <pc:sldMk cId="1502181952" sldId="309"/>
        </pc:sldMkLst>
      </pc:sldChg>
      <pc:sldChg chg="add del">
        <pc:chgData name="Nguyen Bui Trong Tin" userId="e8b171ad-d98b-49d5-bbe6-f86bd94206fe" providerId="ADAL" clId="{3B2AA5FE-B6A3-44FF-8BD6-F7D9102A9E1F}" dt="2021-06-26T17:09:27.949" v="162" actId="47"/>
        <pc:sldMkLst>
          <pc:docMk/>
          <pc:sldMk cId="979785715" sldId="310"/>
        </pc:sldMkLst>
      </pc:sldChg>
      <pc:sldChg chg="add del">
        <pc:chgData name="Nguyen Bui Trong Tin" userId="e8b171ad-d98b-49d5-bbe6-f86bd94206fe" providerId="ADAL" clId="{3B2AA5FE-B6A3-44FF-8BD6-F7D9102A9E1F}" dt="2021-06-26T17:08:56.476" v="146" actId="47"/>
        <pc:sldMkLst>
          <pc:docMk/>
          <pc:sldMk cId="2769968807" sldId="310"/>
        </pc:sldMkLst>
      </pc:sldChg>
      <pc:sldChg chg="addSp delSp modSp add mod modNotesTx">
        <pc:chgData name="Nguyen Bui Trong Tin" userId="e8b171ad-d98b-49d5-bbe6-f86bd94206fe" providerId="ADAL" clId="{3B2AA5FE-B6A3-44FF-8BD6-F7D9102A9E1F}" dt="2021-06-27T00:52:47.480" v="1260" actId="20577"/>
        <pc:sldMkLst>
          <pc:docMk/>
          <pc:sldMk cId="3300875455" sldId="311"/>
        </pc:sldMkLst>
        <pc:picChg chg="add del mod">
          <ac:chgData name="Nguyen Bui Trong Tin" userId="e8b171ad-d98b-49d5-bbe6-f86bd94206fe" providerId="ADAL" clId="{3B2AA5FE-B6A3-44FF-8BD6-F7D9102A9E1F}" dt="2021-06-26T17:21:28.166" v="181" actId="478"/>
          <ac:picMkLst>
            <pc:docMk/>
            <pc:sldMk cId="3300875455" sldId="311"/>
            <ac:picMk id="2" creationId="{C209C856-98E0-497F-91EE-1842B7E1A9A8}"/>
          </ac:picMkLst>
        </pc:picChg>
        <pc:picChg chg="add del">
          <ac:chgData name="Nguyen Bui Trong Tin" userId="e8b171ad-d98b-49d5-bbe6-f86bd94206fe" providerId="ADAL" clId="{3B2AA5FE-B6A3-44FF-8BD6-F7D9102A9E1F}" dt="2021-06-26T17:21:30.911" v="183" actId="478"/>
          <ac:picMkLst>
            <pc:docMk/>
            <pc:sldMk cId="3300875455" sldId="311"/>
            <ac:picMk id="4" creationId="{3D449550-6120-4B97-A9F3-6984B1C95847}"/>
          </ac:picMkLst>
        </pc:picChg>
        <pc:picChg chg="add mod">
          <ac:chgData name="Nguyen Bui Trong Tin" userId="e8b171ad-d98b-49d5-bbe6-f86bd94206fe" providerId="ADAL" clId="{3B2AA5FE-B6A3-44FF-8BD6-F7D9102A9E1F}" dt="2021-06-26T17:21:41.049" v="186" actId="14100"/>
          <ac:picMkLst>
            <pc:docMk/>
            <pc:sldMk cId="3300875455" sldId="311"/>
            <ac:picMk id="5" creationId="{48B1AE37-7252-4CD0-B1A5-84AC12C7CA74}"/>
          </ac:picMkLst>
        </pc:picChg>
      </pc:sldChg>
      <pc:sldChg chg="addSp delSp modSp add mod modNotesTx">
        <pc:chgData name="Nguyen Bui Trong Tin" userId="e8b171ad-d98b-49d5-bbe6-f86bd94206fe" providerId="ADAL" clId="{3B2AA5FE-B6A3-44FF-8BD6-F7D9102A9E1F}" dt="2021-06-27T01:34:39.172" v="1369" actId="20577"/>
        <pc:sldMkLst>
          <pc:docMk/>
          <pc:sldMk cId="1824561802" sldId="312"/>
        </pc:sldMkLst>
        <pc:spChg chg="mod">
          <ac:chgData name="Nguyen Bui Trong Tin" userId="e8b171ad-d98b-49d5-bbe6-f86bd94206fe" providerId="ADAL" clId="{3B2AA5FE-B6A3-44FF-8BD6-F7D9102A9E1F}" dt="2021-06-27T01:34:39.172" v="1369" actId="20577"/>
          <ac:spMkLst>
            <pc:docMk/>
            <pc:sldMk cId="1824561802" sldId="312"/>
            <ac:spMk id="3" creationId="{139D5992-74CA-4E5E-831D-1F8F99FB57FF}"/>
          </ac:spMkLst>
        </pc:spChg>
        <pc:picChg chg="add del mod">
          <ac:chgData name="Nguyen Bui Trong Tin" userId="e8b171ad-d98b-49d5-bbe6-f86bd94206fe" providerId="ADAL" clId="{3B2AA5FE-B6A3-44FF-8BD6-F7D9102A9E1F}" dt="2021-06-26T17:23:11.474" v="196" actId="478"/>
          <ac:picMkLst>
            <pc:docMk/>
            <pc:sldMk cId="1824561802" sldId="312"/>
            <ac:picMk id="2" creationId="{D748E9D9-A69E-4970-83BE-BD002AEBE4B5}"/>
          </ac:picMkLst>
        </pc:picChg>
        <pc:picChg chg="add del mod">
          <ac:chgData name="Nguyen Bui Trong Tin" userId="e8b171ad-d98b-49d5-bbe6-f86bd94206fe" providerId="ADAL" clId="{3B2AA5FE-B6A3-44FF-8BD6-F7D9102A9E1F}" dt="2021-06-26T17:23:56.372" v="202" actId="478"/>
          <ac:picMkLst>
            <pc:docMk/>
            <pc:sldMk cId="1824561802" sldId="312"/>
            <ac:picMk id="4" creationId="{C874364E-B9C3-431D-8F26-F8965132AF28}"/>
          </ac:picMkLst>
        </pc:picChg>
        <pc:picChg chg="add del">
          <ac:chgData name="Nguyen Bui Trong Tin" userId="e8b171ad-d98b-49d5-bbe6-f86bd94206fe" providerId="ADAL" clId="{3B2AA5FE-B6A3-44FF-8BD6-F7D9102A9E1F}" dt="2021-06-26T17:24:05.324" v="204" actId="478"/>
          <ac:picMkLst>
            <pc:docMk/>
            <pc:sldMk cId="1824561802" sldId="312"/>
            <ac:picMk id="5" creationId="{1EE37A86-39C3-412C-B345-4E09EEDC0105}"/>
          </ac:picMkLst>
        </pc:picChg>
        <pc:picChg chg="add mod">
          <ac:chgData name="Nguyen Bui Trong Tin" userId="e8b171ad-d98b-49d5-bbe6-f86bd94206fe" providerId="ADAL" clId="{3B2AA5FE-B6A3-44FF-8BD6-F7D9102A9E1F}" dt="2021-06-26T17:24:11.459" v="206" actId="1076"/>
          <ac:picMkLst>
            <pc:docMk/>
            <pc:sldMk cId="1824561802" sldId="312"/>
            <ac:picMk id="6" creationId="{06751014-0FBB-4203-B27C-57C840BACE34}"/>
          </ac:picMkLst>
        </pc:picChg>
        <pc:picChg chg="add del">
          <ac:chgData name="Nguyen Bui Trong Tin" userId="e8b171ad-d98b-49d5-bbe6-f86bd94206fe" providerId="ADAL" clId="{3B2AA5FE-B6A3-44FF-8BD6-F7D9102A9E1F}" dt="2021-06-26T17:24:29.177" v="208"/>
          <ac:picMkLst>
            <pc:docMk/>
            <pc:sldMk cId="1824561802" sldId="312"/>
            <ac:picMk id="7" creationId="{EBD0FF55-6584-4220-848B-9D00782FA7CA}"/>
          </ac:picMkLst>
        </pc:picChg>
        <pc:picChg chg="add del">
          <ac:chgData name="Nguyen Bui Trong Tin" userId="e8b171ad-d98b-49d5-bbe6-f86bd94206fe" providerId="ADAL" clId="{3B2AA5FE-B6A3-44FF-8BD6-F7D9102A9E1F}" dt="2021-06-26T17:24:33.900" v="210" actId="478"/>
          <ac:picMkLst>
            <pc:docMk/>
            <pc:sldMk cId="1824561802" sldId="312"/>
            <ac:picMk id="8" creationId="{F1BE54F7-7301-4C22-9359-9A751BC3743A}"/>
          </ac:picMkLst>
        </pc:picChg>
        <pc:picChg chg="add del">
          <ac:chgData name="Nguyen Bui Trong Tin" userId="e8b171ad-d98b-49d5-bbe6-f86bd94206fe" providerId="ADAL" clId="{3B2AA5FE-B6A3-44FF-8BD6-F7D9102A9E1F}" dt="2021-06-26T17:24:59.159" v="212" actId="478"/>
          <ac:picMkLst>
            <pc:docMk/>
            <pc:sldMk cId="1824561802" sldId="312"/>
            <ac:picMk id="9" creationId="{21BB9DF8-0ACF-4B2A-A689-D225C364E581}"/>
          </ac:picMkLst>
        </pc:picChg>
        <pc:picChg chg="add del">
          <ac:chgData name="Nguyen Bui Trong Tin" userId="e8b171ad-d98b-49d5-bbe6-f86bd94206fe" providerId="ADAL" clId="{3B2AA5FE-B6A3-44FF-8BD6-F7D9102A9E1F}" dt="2021-06-26T17:25:04.365" v="214"/>
          <ac:picMkLst>
            <pc:docMk/>
            <pc:sldMk cId="1824561802" sldId="312"/>
            <ac:picMk id="10" creationId="{A76EC279-F4E9-44D9-975C-537876EA80E2}"/>
          </ac:picMkLst>
        </pc:picChg>
      </pc:sldChg>
      <pc:sldChg chg="addSp delSp modSp add mod modNotesTx">
        <pc:chgData name="Nguyen Bui Trong Tin" userId="e8b171ad-d98b-49d5-bbe6-f86bd94206fe" providerId="ADAL" clId="{3B2AA5FE-B6A3-44FF-8BD6-F7D9102A9E1F}" dt="2021-06-27T01:35:25.324" v="1520" actId="20577"/>
        <pc:sldMkLst>
          <pc:docMk/>
          <pc:sldMk cId="553536912" sldId="313"/>
        </pc:sldMkLst>
        <pc:spChg chg="mod">
          <ac:chgData name="Nguyen Bui Trong Tin" userId="e8b171ad-d98b-49d5-bbe6-f86bd94206fe" providerId="ADAL" clId="{3B2AA5FE-B6A3-44FF-8BD6-F7D9102A9E1F}" dt="2021-06-27T01:35:25.324" v="1520" actId="20577"/>
          <ac:spMkLst>
            <pc:docMk/>
            <pc:sldMk cId="553536912" sldId="313"/>
            <ac:spMk id="3" creationId="{139D5992-74CA-4E5E-831D-1F8F99FB57FF}"/>
          </ac:spMkLst>
        </pc:spChg>
        <pc:picChg chg="add del mod">
          <ac:chgData name="Nguyen Bui Trong Tin" userId="e8b171ad-d98b-49d5-bbe6-f86bd94206fe" providerId="ADAL" clId="{3B2AA5FE-B6A3-44FF-8BD6-F7D9102A9E1F}" dt="2021-06-26T17:22:50.049" v="195" actId="478"/>
          <ac:picMkLst>
            <pc:docMk/>
            <pc:sldMk cId="553536912" sldId="313"/>
            <ac:picMk id="2" creationId="{2150CED3-AD53-447C-92F1-B306D1EE6A2F}"/>
          </ac:picMkLst>
        </pc:picChg>
        <pc:picChg chg="add mod">
          <ac:chgData name="Nguyen Bui Trong Tin" userId="e8b171ad-d98b-49d5-bbe6-f86bd94206fe" providerId="ADAL" clId="{3B2AA5FE-B6A3-44FF-8BD6-F7D9102A9E1F}" dt="2021-06-26T17:34:24.455" v="232" actId="14100"/>
          <ac:picMkLst>
            <pc:docMk/>
            <pc:sldMk cId="553536912" sldId="313"/>
            <ac:picMk id="2" creationId="{2AF4EF16-4B33-4AFE-AA9F-37AC40F757E2}"/>
          </ac:picMkLst>
        </pc:picChg>
        <pc:picChg chg="add del mod">
          <ac:chgData name="Nguyen Bui Trong Tin" userId="e8b171ad-d98b-49d5-bbe6-f86bd94206fe" providerId="ADAL" clId="{3B2AA5FE-B6A3-44FF-8BD6-F7D9102A9E1F}" dt="2021-06-26T17:22:49.014" v="194" actId="478"/>
          <ac:picMkLst>
            <pc:docMk/>
            <pc:sldMk cId="553536912" sldId="313"/>
            <ac:picMk id="4" creationId="{BC286719-AA72-438C-B646-E7119CA5DBE3}"/>
          </ac:picMkLst>
        </pc:picChg>
      </pc:sldChg>
      <pc:sldChg chg="addSp delSp modSp add mod modNotesTx">
        <pc:chgData name="Nguyen Bui Trong Tin" userId="e8b171ad-d98b-49d5-bbe6-f86bd94206fe" providerId="ADAL" clId="{3B2AA5FE-B6A3-44FF-8BD6-F7D9102A9E1F}" dt="2021-06-27T01:44:20.156" v="2059" actId="20577"/>
        <pc:sldMkLst>
          <pc:docMk/>
          <pc:sldMk cId="4211138788" sldId="314"/>
        </pc:sldMkLst>
        <pc:spChg chg="mod">
          <ac:chgData name="Nguyen Bui Trong Tin" userId="e8b171ad-d98b-49d5-bbe6-f86bd94206fe" providerId="ADAL" clId="{3B2AA5FE-B6A3-44FF-8BD6-F7D9102A9E1F}" dt="2021-06-27T01:44:20.156" v="2059" actId="20577"/>
          <ac:spMkLst>
            <pc:docMk/>
            <pc:sldMk cId="4211138788" sldId="314"/>
            <ac:spMk id="3" creationId="{139D5992-74CA-4E5E-831D-1F8F99FB57FF}"/>
          </ac:spMkLst>
        </pc:spChg>
        <pc:spChg chg="add del">
          <ac:chgData name="Nguyen Bui Trong Tin" userId="e8b171ad-d98b-49d5-bbe6-f86bd94206fe" providerId="ADAL" clId="{3B2AA5FE-B6A3-44FF-8BD6-F7D9102A9E1F}" dt="2021-06-26T17:34:46.609" v="236"/>
          <ac:spMkLst>
            <pc:docMk/>
            <pc:sldMk cId="4211138788" sldId="314"/>
            <ac:spMk id="4" creationId="{7ABCDAFC-4429-4887-B784-4A743C45184D}"/>
          </ac:spMkLst>
        </pc:spChg>
        <pc:spChg chg="add del">
          <ac:chgData name="Nguyen Bui Trong Tin" userId="e8b171ad-d98b-49d5-bbe6-f86bd94206fe" providerId="ADAL" clId="{3B2AA5FE-B6A3-44FF-8BD6-F7D9102A9E1F}" dt="2021-06-26T17:34:48.420" v="240"/>
          <ac:spMkLst>
            <pc:docMk/>
            <pc:sldMk cId="4211138788" sldId="314"/>
            <ac:spMk id="6" creationId="{C0CCB444-586A-42E9-A6F2-81AE02B4816F}"/>
          </ac:spMkLst>
        </pc:spChg>
        <pc:spChg chg="add del">
          <ac:chgData name="Nguyen Bui Trong Tin" userId="e8b171ad-d98b-49d5-bbe6-f86bd94206fe" providerId="ADAL" clId="{3B2AA5FE-B6A3-44FF-8BD6-F7D9102A9E1F}" dt="2021-06-26T17:34:57.170" v="243" actId="478"/>
          <ac:spMkLst>
            <pc:docMk/>
            <pc:sldMk cId="4211138788" sldId="314"/>
            <ac:spMk id="8" creationId="{521F21BB-502B-4F8B-BCCE-2CA3F181750C}"/>
          </ac:spMkLst>
        </pc:spChg>
        <pc:spChg chg="add del">
          <ac:chgData name="Nguyen Bui Trong Tin" userId="e8b171ad-d98b-49d5-bbe6-f86bd94206fe" providerId="ADAL" clId="{3B2AA5FE-B6A3-44FF-8BD6-F7D9102A9E1F}" dt="2021-06-26T17:34:58.973" v="246" actId="478"/>
          <ac:spMkLst>
            <pc:docMk/>
            <pc:sldMk cId="4211138788" sldId="314"/>
            <ac:spMk id="10" creationId="{1251A84F-5E89-4262-962C-18314D97AECE}"/>
          </ac:spMkLst>
        </pc:spChg>
        <pc:spChg chg="add del">
          <ac:chgData name="Nguyen Bui Trong Tin" userId="e8b171ad-d98b-49d5-bbe6-f86bd94206fe" providerId="ADAL" clId="{3B2AA5FE-B6A3-44FF-8BD6-F7D9102A9E1F}" dt="2021-06-26T17:35:09.729" v="250"/>
          <ac:spMkLst>
            <pc:docMk/>
            <pc:sldMk cId="4211138788" sldId="314"/>
            <ac:spMk id="12" creationId="{1D129CB4-3532-438B-9128-90783DE32E3B}"/>
          </ac:spMkLst>
        </pc:spChg>
        <pc:graphicFrameChg chg="add mod modGraphic">
          <ac:chgData name="Nguyen Bui Trong Tin" userId="e8b171ad-d98b-49d5-bbe6-f86bd94206fe" providerId="ADAL" clId="{3B2AA5FE-B6A3-44FF-8BD6-F7D9102A9E1F}" dt="2021-06-27T01:44:01.439" v="2039" actId="20577"/>
          <ac:graphicFrameMkLst>
            <pc:docMk/>
            <pc:sldMk cId="4211138788" sldId="314"/>
            <ac:graphicFrameMk id="2" creationId="{AD71B60E-F042-4733-A3C5-C03095E05BBF}"/>
          </ac:graphicFrameMkLst>
        </pc:graphicFrameChg>
        <pc:picChg chg="add mod">
          <ac:chgData name="Nguyen Bui Trong Tin" userId="e8b171ad-d98b-49d5-bbe6-f86bd94206fe" providerId="ADAL" clId="{3B2AA5FE-B6A3-44FF-8BD6-F7D9102A9E1F}" dt="2021-06-26T17:35:19.289" v="252" actId="1076"/>
          <ac:picMkLst>
            <pc:docMk/>
            <pc:sldMk cId="4211138788" sldId="314"/>
            <ac:picMk id="13" creationId="{95607D11-C90B-4093-A834-6F8939384F2A}"/>
          </ac:picMkLst>
        </pc:picChg>
        <pc:picChg chg="add del">
          <ac:chgData name="Nguyen Bui Trong Tin" userId="e8b171ad-d98b-49d5-bbe6-f86bd94206fe" providerId="ADAL" clId="{3B2AA5FE-B6A3-44FF-8BD6-F7D9102A9E1F}" dt="2021-06-26T17:35:30.155" v="254" actId="478"/>
          <ac:picMkLst>
            <pc:docMk/>
            <pc:sldMk cId="4211138788" sldId="314"/>
            <ac:picMk id="14" creationId="{461C9445-246B-4560-B9F9-D1680F25D3D3}"/>
          </ac:picMkLst>
        </pc:picChg>
        <pc:picChg chg="add del">
          <ac:chgData name="Nguyen Bui Trong Tin" userId="e8b171ad-d98b-49d5-bbe6-f86bd94206fe" providerId="ADAL" clId="{3B2AA5FE-B6A3-44FF-8BD6-F7D9102A9E1F}" dt="2021-06-26T17:35:44.178" v="256" actId="478"/>
          <ac:picMkLst>
            <pc:docMk/>
            <pc:sldMk cId="4211138788" sldId="314"/>
            <ac:picMk id="15" creationId="{7320CBFA-1ED3-40AE-A4A5-243DB801869C}"/>
          </ac:picMkLst>
        </pc:picChg>
        <pc:picChg chg="add del">
          <ac:chgData name="Nguyen Bui Trong Tin" userId="e8b171ad-d98b-49d5-bbe6-f86bd94206fe" providerId="ADAL" clId="{3B2AA5FE-B6A3-44FF-8BD6-F7D9102A9E1F}" dt="2021-06-26T17:36:24.678" v="258" actId="478"/>
          <ac:picMkLst>
            <pc:docMk/>
            <pc:sldMk cId="4211138788" sldId="314"/>
            <ac:picMk id="16" creationId="{87B7FDD5-81BE-4E03-9028-A6CC2B5F2F28}"/>
          </ac:picMkLst>
        </pc:picChg>
        <pc:picChg chg="add mod">
          <ac:chgData name="Nguyen Bui Trong Tin" userId="e8b171ad-d98b-49d5-bbe6-f86bd94206fe" providerId="ADAL" clId="{3B2AA5FE-B6A3-44FF-8BD6-F7D9102A9E1F}" dt="2021-06-26T17:36:31.211" v="260" actId="1076"/>
          <ac:picMkLst>
            <pc:docMk/>
            <pc:sldMk cId="4211138788" sldId="314"/>
            <ac:picMk id="17" creationId="{1A74BBCF-BC2F-49E6-B8E5-89DFAD776862}"/>
          </ac:picMkLst>
        </pc:picChg>
      </pc:sldChg>
      <pc:sldChg chg="add del">
        <pc:chgData name="Nguyen Bui Trong Tin" userId="e8b171ad-d98b-49d5-bbe6-f86bd94206fe" providerId="ADAL" clId="{3B2AA5FE-B6A3-44FF-8BD6-F7D9102A9E1F}" dt="2021-06-26T17:09:29.441" v="163" actId="47"/>
        <pc:sldMkLst>
          <pc:docMk/>
          <pc:sldMk cId="3278188058" sldId="315"/>
        </pc:sldMkLst>
      </pc:sldChg>
      <pc:sldChg chg="addSp delSp modSp add mod modNotesTx">
        <pc:chgData name="Nguyen Bui Trong Tin" userId="e8b171ad-d98b-49d5-bbe6-f86bd94206fe" providerId="ADAL" clId="{3B2AA5FE-B6A3-44FF-8BD6-F7D9102A9E1F}" dt="2021-06-27T01:45:53.352" v="2065" actId="20577"/>
        <pc:sldMkLst>
          <pc:docMk/>
          <pc:sldMk cId="331680338" sldId="316"/>
        </pc:sldMkLst>
        <pc:spChg chg="mod">
          <ac:chgData name="Nguyen Bui Trong Tin" userId="e8b171ad-d98b-49d5-bbe6-f86bd94206fe" providerId="ADAL" clId="{3B2AA5FE-B6A3-44FF-8BD6-F7D9102A9E1F}" dt="2021-06-27T01:45:53.352" v="2065" actId="20577"/>
          <ac:spMkLst>
            <pc:docMk/>
            <pc:sldMk cId="331680338" sldId="316"/>
            <ac:spMk id="3" creationId="{139D5992-74CA-4E5E-831D-1F8F99FB57FF}"/>
          </ac:spMkLst>
        </pc:spChg>
        <pc:picChg chg="add del">
          <ac:chgData name="Nguyen Bui Trong Tin" userId="e8b171ad-d98b-49d5-bbe6-f86bd94206fe" providerId="ADAL" clId="{3B2AA5FE-B6A3-44FF-8BD6-F7D9102A9E1F}" dt="2021-06-26T17:37:38.684" v="262" actId="478"/>
          <ac:picMkLst>
            <pc:docMk/>
            <pc:sldMk cId="331680338" sldId="316"/>
            <ac:picMk id="2" creationId="{611EB1EF-C166-4B71-BF4E-B032FBE70B56}"/>
          </ac:picMkLst>
        </pc:picChg>
        <pc:picChg chg="add del">
          <ac:chgData name="Nguyen Bui Trong Tin" userId="e8b171ad-d98b-49d5-bbe6-f86bd94206fe" providerId="ADAL" clId="{3B2AA5FE-B6A3-44FF-8BD6-F7D9102A9E1F}" dt="2021-06-26T17:37:51.273" v="264" actId="478"/>
          <ac:picMkLst>
            <pc:docMk/>
            <pc:sldMk cId="331680338" sldId="316"/>
            <ac:picMk id="4" creationId="{80D72B78-535F-409E-AFD6-B888ED2A131B}"/>
          </ac:picMkLst>
        </pc:picChg>
        <pc:picChg chg="add mod">
          <ac:chgData name="Nguyen Bui Trong Tin" userId="e8b171ad-d98b-49d5-bbe6-f86bd94206fe" providerId="ADAL" clId="{3B2AA5FE-B6A3-44FF-8BD6-F7D9102A9E1F}" dt="2021-06-26T17:37:56.459" v="266" actId="1076"/>
          <ac:picMkLst>
            <pc:docMk/>
            <pc:sldMk cId="331680338" sldId="316"/>
            <ac:picMk id="5" creationId="{7D3194F3-04EB-4DCE-A5B6-25C265557F81}"/>
          </ac:picMkLst>
        </pc:picChg>
      </pc:sldChg>
      <pc:sldChg chg="addSp modSp add mod modNotesTx">
        <pc:chgData name="Nguyen Bui Trong Tin" userId="e8b171ad-d98b-49d5-bbe6-f86bd94206fe" providerId="ADAL" clId="{3B2AA5FE-B6A3-44FF-8BD6-F7D9102A9E1F}" dt="2021-06-27T02:00:17.115" v="2843" actId="20577"/>
        <pc:sldMkLst>
          <pc:docMk/>
          <pc:sldMk cId="2536141257" sldId="317"/>
        </pc:sldMkLst>
        <pc:spChg chg="mod">
          <ac:chgData name="Nguyen Bui Trong Tin" userId="e8b171ad-d98b-49d5-bbe6-f86bd94206fe" providerId="ADAL" clId="{3B2AA5FE-B6A3-44FF-8BD6-F7D9102A9E1F}" dt="2021-06-27T02:00:17.115" v="2843" actId="20577"/>
          <ac:spMkLst>
            <pc:docMk/>
            <pc:sldMk cId="2536141257" sldId="317"/>
            <ac:spMk id="3" creationId="{139D5992-74CA-4E5E-831D-1F8F99FB57FF}"/>
          </ac:spMkLst>
        </pc:spChg>
        <pc:picChg chg="add mod">
          <ac:chgData name="Nguyen Bui Trong Tin" userId="e8b171ad-d98b-49d5-bbe6-f86bd94206fe" providerId="ADAL" clId="{3B2AA5FE-B6A3-44FF-8BD6-F7D9102A9E1F}" dt="2021-06-27T01:52:29.986" v="2203" actId="14100"/>
          <ac:picMkLst>
            <pc:docMk/>
            <pc:sldMk cId="2536141257" sldId="317"/>
            <ac:picMk id="2" creationId="{A36747DE-756B-4ADC-AFC8-082D7D496B80}"/>
          </ac:picMkLst>
        </pc:picChg>
      </pc:sldChg>
      <pc:sldChg chg="addSp delSp modSp add mod modNotesTx">
        <pc:chgData name="Nguyen Bui Trong Tin" userId="e8b171ad-d98b-49d5-bbe6-f86bd94206fe" providerId="ADAL" clId="{3B2AA5FE-B6A3-44FF-8BD6-F7D9102A9E1F}" dt="2021-06-27T04:43:27.852" v="6044" actId="113"/>
        <pc:sldMkLst>
          <pc:docMk/>
          <pc:sldMk cId="2133192714" sldId="318"/>
        </pc:sldMkLst>
        <pc:spChg chg="mod">
          <ac:chgData name="Nguyen Bui Trong Tin" userId="e8b171ad-d98b-49d5-bbe6-f86bd94206fe" providerId="ADAL" clId="{3B2AA5FE-B6A3-44FF-8BD6-F7D9102A9E1F}" dt="2021-06-27T04:43:27.852" v="6044" actId="113"/>
          <ac:spMkLst>
            <pc:docMk/>
            <pc:sldMk cId="2133192714" sldId="318"/>
            <ac:spMk id="3" creationId="{139D5992-74CA-4E5E-831D-1F8F99FB57FF}"/>
          </ac:spMkLst>
        </pc:spChg>
        <pc:picChg chg="add del">
          <ac:chgData name="Nguyen Bui Trong Tin" userId="e8b171ad-d98b-49d5-bbe6-f86bd94206fe" providerId="ADAL" clId="{3B2AA5FE-B6A3-44FF-8BD6-F7D9102A9E1F}" dt="2021-06-26T17:42:05.402" v="271" actId="478"/>
          <ac:picMkLst>
            <pc:docMk/>
            <pc:sldMk cId="2133192714" sldId="318"/>
            <ac:picMk id="2" creationId="{A6DE7443-D438-42C1-87D9-7109BA5665A6}"/>
          </ac:picMkLst>
        </pc:picChg>
        <pc:picChg chg="add del">
          <ac:chgData name="Nguyen Bui Trong Tin" userId="e8b171ad-d98b-49d5-bbe6-f86bd94206fe" providerId="ADAL" clId="{3B2AA5FE-B6A3-44FF-8BD6-F7D9102A9E1F}" dt="2021-06-26T17:42:19.489" v="273" actId="478"/>
          <ac:picMkLst>
            <pc:docMk/>
            <pc:sldMk cId="2133192714" sldId="318"/>
            <ac:picMk id="4" creationId="{4EC65A3D-34F2-425F-B6F1-9CF7880FD9D4}"/>
          </ac:picMkLst>
        </pc:picChg>
        <pc:picChg chg="add mod">
          <ac:chgData name="Nguyen Bui Trong Tin" userId="e8b171ad-d98b-49d5-bbe6-f86bd94206fe" providerId="ADAL" clId="{3B2AA5FE-B6A3-44FF-8BD6-F7D9102A9E1F}" dt="2021-06-27T02:00:27.544" v="2844" actId="1076"/>
          <ac:picMkLst>
            <pc:docMk/>
            <pc:sldMk cId="2133192714" sldId="318"/>
            <ac:picMk id="5" creationId="{8F424600-928B-4979-99FF-28D45FA7AFC1}"/>
          </ac:picMkLst>
        </pc:picChg>
        <pc:picChg chg="add mod">
          <ac:chgData name="Nguyen Bui Trong Tin" userId="e8b171ad-d98b-49d5-bbe6-f86bd94206fe" providerId="ADAL" clId="{3B2AA5FE-B6A3-44FF-8BD6-F7D9102A9E1F}" dt="2021-06-27T01:46:17.914" v="2069" actId="1076"/>
          <ac:picMkLst>
            <pc:docMk/>
            <pc:sldMk cId="2133192714" sldId="318"/>
            <ac:picMk id="6" creationId="{C6899B79-3804-493A-926E-1D0AD8A000BE}"/>
          </ac:picMkLst>
        </pc:picChg>
      </pc:sldChg>
      <pc:sldChg chg="add del">
        <pc:chgData name="Nguyen Bui Trong Tin" userId="e8b171ad-d98b-49d5-bbe6-f86bd94206fe" providerId="ADAL" clId="{3B2AA5FE-B6A3-44FF-8BD6-F7D9102A9E1F}" dt="2021-06-27T00:54:08.103" v="1345" actId="47"/>
        <pc:sldMkLst>
          <pc:docMk/>
          <pc:sldMk cId="1287576328" sldId="319"/>
        </pc:sldMkLst>
      </pc:sldChg>
      <pc:sldChg chg="add del">
        <pc:chgData name="Nguyen Bui Trong Tin" userId="e8b171ad-d98b-49d5-bbe6-f86bd94206fe" providerId="ADAL" clId="{3B2AA5FE-B6A3-44FF-8BD6-F7D9102A9E1F}" dt="2021-06-26T17:09:30.961" v="164" actId="47"/>
        <pc:sldMkLst>
          <pc:docMk/>
          <pc:sldMk cId="511544886" sldId="320"/>
        </pc:sldMkLst>
      </pc:sldChg>
      <pc:sldChg chg="addSp delSp modSp add mod modNotesTx">
        <pc:chgData name="Nguyen Bui Trong Tin" userId="e8b171ad-d98b-49d5-bbe6-f86bd94206fe" providerId="ADAL" clId="{3B2AA5FE-B6A3-44FF-8BD6-F7D9102A9E1F}" dt="2021-06-27T02:01:16.362" v="2851" actId="20577"/>
        <pc:sldMkLst>
          <pc:docMk/>
          <pc:sldMk cId="83999653" sldId="321"/>
        </pc:sldMkLst>
        <pc:spChg chg="mod">
          <ac:chgData name="Nguyen Bui Trong Tin" userId="e8b171ad-d98b-49d5-bbe6-f86bd94206fe" providerId="ADAL" clId="{3B2AA5FE-B6A3-44FF-8BD6-F7D9102A9E1F}" dt="2021-06-27T02:01:16.362" v="2851" actId="20577"/>
          <ac:spMkLst>
            <pc:docMk/>
            <pc:sldMk cId="83999653" sldId="321"/>
            <ac:spMk id="3" creationId="{139D5992-74CA-4E5E-831D-1F8F99FB57FF}"/>
          </ac:spMkLst>
        </pc:spChg>
        <pc:picChg chg="add del">
          <ac:chgData name="Nguyen Bui Trong Tin" userId="e8b171ad-d98b-49d5-bbe6-f86bd94206fe" providerId="ADAL" clId="{3B2AA5FE-B6A3-44FF-8BD6-F7D9102A9E1F}" dt="2021-06-26T17:44:51.385" v="279" actId="478"/>
          <ac:picMkLst>
            <pc:docMk/>
            <pc:sldMk cId="83999653" sldId="321"/>
            <ac:picMk id="2" creationId="{B2D7E02C-8C6F-4B81-9DC7-9A7F55CA0482}"/>
          </ac:picMkLst>
        </pc:picChg>
        <pc:picChg chg="add del">
          <ac:chgData name="Nguyen Bui Trong Tin" userId="e8b171ad-d98b-49d5-bbe6-f86bd94206fe" providerId="ADAL" clId="{3B2AA5FE-B6A3-44FF-8BD6-F7D9102A9E1F}" dt="2021-06-26T17:44:53.814" v="281" actId="478"/>
          <ac:picMkLst>
            <pc:docMk/>
            <pc:sldMk cId="83999653" sldId="321"/>
            <ac:picMk id="4" creationId="{0CB41ACC-EF0A-4966-9C7D-8C8E5403803D}"/>
          </ac:picMkLst>
        </pc:picChg>
        <pc:picChg chg="add del">
          <ac:chgData name="Nguyen Bui Trong Tin" userId="e8b171ad-d98b-49d5-bbe6-f86bd94206fe" providerId="ADAL" clId="{3B2AA5FE-B6A3-44FF-8BD6-F7D9102A9E1F}" dt="2021-06-26T17:45:02.183" v="283" actId="478"/>
          <ac:picMkLst>
            <pc:docMk/>
            <pc:sldMk cId="83999653" sldId="321"/>
            <ac:picMk id="5" creationId="{61D49808-E630-4E7D-BF9A-78685A092515}"/>
          </ac:picMkLst>
        </pc:picChg>
        <pc:picChg chg="add del">
          <ac:chgData name="Nguyen Bui Trong Tin" userId="e8b171ad-d98b-49d5-bbe6-f86bd94206fe" providerId="ADAL" clId="{3B2AA5FE-B6A3-44FF-8BD6-F7D9102A9E1F}" dt="2021-06-26T17:45:26.837" v="285" actId="478"/>
          <ac:picMkLst>
            <pc:docMk/>
            <pc:sldMk cId="83999653" sldId="321"/>
            <ac:picMk id="6" creationId="{A48BB396-FA4C-464D-8740-480C0F3AB6CE}"/>
          </ac:picMkLst>
        </pc:picChg>
        <pc:picChg chg="add del">
          <ac:chgData name="Nguyen Bui Trong Tin" userId="e8b171ad-d98b-49d5-bbe6-f86bd94206fe" providerId="ADAL" clId="{3B2AA5FE-B6A3-44FF-8BD6-F7D9102A9E1F}" dt="2021-06-26T17:45:29.612" v="287" actId="478"/>
          <ac:picMkLst>
            <pc:docMk/>
            <pc:sldMk cId="83999653" sldId="321"/>
            <ac:picMk id="7" creationId="{22860349-EC8F-4D93-BF1C-DBA9B6C70FFC}"/>
          </ac:picMkLst>
        </pc:picChg>
        <pc:picChg chg="add mod">
          <ac:chgData name="Nguyen Bui Trong Tin" userId="e8b171ad-d98b-49d5-bbe6-f86bd94206fe" providerId="ADAL" clId="{3B2AA5FE-B6A3-44FF-8BD6-F7D9102A9E1F}" dt="2021-06-27T02:00:51.760" v="2845" actId="14100"/>
          <ac:picMkLst>
            <pc:docMk/>
            <pc:sldMk cId="83999653" sldId="321"/>
            <ac:picMk id="8" creationId="{AD0D071D-71B5-4414-BFE0-578958070FC3}"/>
          </ac:picMkLst>
        </pc:picChg>
      </pc:sldChg>
      <pc:sldChg chg="addSp delSp modSp add mod modNotesTx">
        <pc:chgData name="Nguyen Bui Trong Tin" userId="e8b171ad-d98b-49d5-bbe6-f86bd94206fe" providerId="ADAL" clId="{3B2AA5FE-B6A3-44FF-8BD6-F7D9102A9E1F}" dt="2021-06-27T02:10:27.059" v="2990" actId="20577"/>
        <pc:sldMkLst>
          <pc:docMk/>
          <pc:sldMk cId="2359061074" sldId="322"/>
        </pc:sldMkLst>
        <pc:spChg chg="mod">
          <ac:chgData name="Nguyen Bui Trong Tin" userId="e8b171ad-d98b-49d5-bbe6-f86bd94206fe" providerId="ADAL" clId="{3B2AA5FE-B6A3-44FF-8BD6-F7D9102A9E1F}" dt="2021-06-27T02:10:27.059" v="2990" actId="20577"/>
          <ac:spMkLst>
            <pc:docMk/>
            <pc:sldMk cId="2359061074" sldId="322"/>
            <ac:spMk id="3" creationId="{139D5992-74CA-4E5E-831D-1F8F99FB57FF}"/>
          </ac:spMkLst>
        </pc:spChg>
        <pc:picChg chg="add mod">
          <ac:chgData name="Nguyen Bui Trong Tin" userId="e8b171ad-d98b-49d5-bbe6-f86bd94206fe" providerId="ADAL" clId="{3B2AA5FE-B6A3-44FF-8BD6-F7D9102A9E1F}" dt="2021-06-27T02:02:42.804" v="2852" actId="14100"/>
          <ac:picMkLst>
            <pc:docMk/>
            <pc:sldMk cId="2359061074" sldId="322"/>
            <ac:picMk id="2" creationId="{738B5CBC-1119-4BB3-AB95-6556B00E8E02}"/>
          </ac:picMkLst>
        </pc:picChg>
        <pc:picChg chg="add del">
          <ac:chgData name="Nguyen Bui Trong Tin" userId="e8b171ad-d98b-49d5-bbe6-f86bd94206fe" providerId="ADAL" clId="{3B2AA5FE-B6A3-44FF-8BD6-F7D9102A9E1F}" dt="2021-06-26T17:46:59.058" v="294"/>
          <ac:picMkLst>
            <pc:docMk/>
            <pc:sldMk cId="2359061074" sldId="322"/>
            <ac:picMk id="4" creationId="{42B54CAA-20F6-4029-85D6-C2FDE9463D23}"/>
          </ac:picMkLst>
        </pc:picChg>
        <pc:picChg chg="add del">
          <ac:chgData name="Nguyen Bui Trong Tin" userId="e8b171ad-d98b-49d5-bbe6-f86bd94206fe" providerId="ADAL" clId="{3B2AA5FE-B6A3-44FF-8BD6-F7D9102A9E1F}" dt="2021-06-26T17:47:08.214" v="296"/>
          <ac:picMkLst>
            <pc:docMk/>
            <pc:sldMk cId="2359061074" sldId="322"/>
            <ac:picMk id="5" creationId="{7D80A9A7-672E-4997-9E12-EF368AC8379F}"/>
          </ac:picMkLst>
        </pc:picChg>
      </pc:sldChg>
      <pc:sldChg chg="addSp modSp add mod modNotesTx">
        <pc:chgData name="Nguyen Bui Trong Tin" userId="e8b171ad-d98b-49d5-bbe6-f86bd94206fe" providerId="ADAL" clId="{3B2AA5FE-B6A3-44FF-8BD6-F7D9102A9E1F}" dt="2021-06-27T00:54:35.279" v="1348" actId="20577"/>
        <pc:sldMkLst>
          <pc:docMk/>
          <pc:sldMk cId="4133034968" sldId="323"/>
        </pc:sldMkLst>
        <pc:picChg chg="add mod">
          <ac:chgData name="Nguyen Bui Trong Tin" userId="e8b171ad-d98b-49d5-bbe6-f86bd94206fe" providerId="ADAL" clId="{3B2AA5FE-B6A3-44FF-8BD6-F7D9102A9E1F}" dt="2021-06-26T17:47:15.518" v="299" actId="14100"/>
          <ac:picMkLst>
            <pc:docMk/>
            <pc:sldMk cId="4133034968" sldId="323"/>
            <ac:picMk id="2" creationId="{A45463C5-79CA-4057-8384-197C66431BD1}"/>
          </ac:picMkLst>
        </pc:picChg>
      </pc:sldChg>
      <pc:sldChg chg="addSp modSp add mod modNotesTx">
        <pc:chgData name="Nguyen Bui Trong Tin" userId="e8b171ad-d98b-49d5-bbe6-f86bd94206fe" providerId="ADAL" clId="{3B2AA5FE-B6A3-44FF-8BD6-F7D9102A9E1F}" dt="2021-06-27T02:11:04.386" v="2998" actId="20577"/>
        <pc:sldMkLst>
          <pc:docMk/>
          <pc:sldMk cId="3823839645" sldId="324"/>
        </pc:sldMkLst>
        <pc:spChg chg="mod">
          <ac:chgData name="Nguyen Bui Trong Tin" userId="e8b171ad-d98b-49d5-bbe6-f86bd94206fe" providerId="ADAL" clId="{3B2AA5FE-B6A3-44FF-8BD6-F7D9102A9E1F}" dt="2021-06-27T02:11:04.386" v="2998" actId="20577"/>
          <ac:spMkLst>
            <pc:docMk/>
            <pc:sldMk cId="3823839645" sldId="324"/>
            <ac:spMk id="3" creationId="{139D5992-74CA-4E5E-831D-1F8F99FB57FF}"/>
          </ac:spMkLst>
        </pc:spChg>
        <pc:picChg chg="add mod">
          <ac:chgData name="Nguyen Bui Trong Tin" userId="e8b171ad-d98b-49d5-bbe6-f86bd94206fe" providerId="ADAL" clId="{3B2AA5FE-B6A3-44FF-8BD6-F7D9102A9E1F}" dt="2021-06-27T02:10:41.449" v="2992" actId="14100"/>
          <ac:picMkLst>
            <pc:docMk/>
            <pc:sldMk cId="3823839645" sldId="324"/>
            <ac:picMk id="2" creationId="{494D980F-7635-4666-9376-74D982607412}"/>
          </ac:picMkLst>
        </pc:picChg>
      </pc:sldChg>
      <pc:sldChg chg="addSp modSp add mod ord modNotesTx">
        <pc:chgData name="Nguyen Bui Trong Tin" userId="e8b171ad-d98b-49d5-bbe6-f86bd94206fe" providerId="ADAL" clId="{3B2AA5FE-B6A3-44FF-8BD6-F7D9102A9E1F}" dt="2021-06-27T02:22:56.848" v="3223" actId="20577"/>
        <pc:sldMkLst>
          <pc:docMk/>
          <pc:sldMk cId="1317017667" sldId="325"/>
        </pc:sldMkLst>
        <pc:spChg chg="mod">
          <ac:chgData name="Nguyen Bui Trong Tin" userId="e8b171ad-d98b-49d5-bbe6-f86bd94206fe" providerId="ADAL" clId="{3B2AA5FE-B6A3-44FF-8BD6-F7D9102A9E1F}" dt="2021-06-27T02:22:56.848" v="3223" actId="20577"/>
          <ac:spMkLst>
            <pc:docMk/>
            <pc:sldMk cId="1317017667" sldId="325"/>
            <ac:spMk id="3" creationId="{139D5992-74CA-4E5E-831D-1F8F99FB57FF}"/>
          </ac:spMkLst>
        </pc:spChg>
        <pc:picChg chg="add mod">
          <ac:chgData name="Nguyen Bui Trong Tin" userId="e8b171ad-d98b-49d5-bbe6-f86bd94206fe" providerId="ADAL" clId="{3B2AA5FE-B6A3-44FF-8BD6-F7D9102A9E1F}" dt="2021-06-27T02:11:16.646" v="3002" actId="14100"/>
          <ac:picMkLst>
            <pc:docMk/>
            <pc:sldMk cId="1317017667" sldId="325"/>
            <ac:picMk id="2" creationId="{49D7E9C1-60E0-4230-803A-19363189F1CD}"/>
          </ac:picMkLst>
        </pc:picChg>
      </pc:sldChg>
      <pc:sldChg chg="add del">
        <pc:chgData name="Nguyen Bui Trong Tin" userId="e8b171ad-d98b-49d5-bbe6-f86bd94206fe" providerId="ADAL" clId="{3B2AA5FE-B6A3-44FF-8BD6-F7D9102A9E1F}" dt="2021-06-26T17:09:40.360" v="165" actId="47"/>
        <pc:sldMkLst>
          <pc:docMk/>
          <pc:sldMk cId="2549430386" sldId="326"/>
        </pc:sldMkLst>
      </pc:sldChg>
      <pc:sldChg chg="addSp modSp add mod modNotesTx">
        <pc:chgData name="Nguyen Bui Trong Tin" userId="e8b171ad-d98b-49d5-bbe6-f86bd94206fe" providerId="ADAL" clId="{3B2AA5FE-B6A3-44FF-8BD6-F7D9102A9E1F}" dt="2021-06-27T02:24:54.645" v="3267" actId="20577"/>
        <pc:sldMkLst>
          <pc:docMk/>
          <pc:sldMk cId="952397921" sldId="327"/>
        </pc:sldMkLst>
        <pc:spChg chg="mod">
          <ac:chgData name="Nguyen Bui Trong Tin" userId="e8b171ad-d98b-49d5-bbe6-f86bd94206fe" providerId="ADAL" clId="{3B2AA5FE-B6A3-44FF-8BD6-F7D9102A9E1F}" dt="2021-06-27T02:24:54.645" v="3267" actId="20577"/>
          <ac:spMkLst>
            <pc:docMk/>
            <pc:sldMk cId="952397921" sldId="327"/>
            <ac:spMk id="3" creationId="{139D5992-74CA-4E5E-831D-1F8F99FB57FF}"/>
          </ac:spMkLst>
        </pc:spChg>
        <pc:picChg chg="add mod">
          <ac:chgData name="Nguyen Bui Trong Tin" userId="e8b171ad-d98b-49d5-bbe6-f86bd94206fe" providerId="ADAL" clId="{3B2AA5FE-B6A3-44FF-8BD6-F7D9102A9E1F}" dt="2021-06-27T02:24:35.531" v="3261" actId="14100"/>
          <ac:picMkLst>
            <pc:docMk/>
            <pc:sldMk cId="952397921" sldId="327"/>
            <ac:picMk id="2" creationId="{747F85C4-566A-40B0-A2B0-B683D5F7E201}"/>
          </ac:picMkLst>
        </pc:picChg>
      </pc:sldChg>
      <pc:sldChg chg="add del">
        <pc:chgData name="Nguyen Bui Trong Tin" userId="e8b171ad-d98b-49d5-bbe6-f86bd94206fe" providerId="ADAL" clId="{3B2AA5FE-B6A3-44FF-8BD6-F7D9102A9E1F}" dt="2021-06-26T17:53:42.006" v="328" actId="47"/>
        <pc:sldMkLst>
          <pc:docMk/>
          <pc:sldMk cId="1555011481" sldId="328"/>
        </pc:sldMkLst>
      </pc:sldChg>
      <pc:sldChg chg="add del">
        <pc:chgData name="Nguyen Bui Trong Tin" userId="e8b171ad-d98b-49d5-bbe6-f86bd94206fe" providerId="ADAL" clId="{3B2AA5FE-B6A3-44FF-8BD6-F7D9102A9E1F}" dt="2021-06-26T17:53:42.006" v="328" actId="47"/>
        <pc:sldMkLst>
          <pc:docMk/>
          <pc:sldMk cId="3124649578" sldId="329"/>
        </pc:sldMkLst>
      </pc:sldChg>
      <pc:sldChg chg="add del">
        <pc:chgData name="Nguyen Bui Trong Tin" userId="e8b171ad-d98b-49d5-bbe6-f86bd94206fe" providerId="ADAL" clId="{3B2AA5FE-B6A3-44FF-8BD6-F7D9102A9E1F}" dt="2021-06-26T17:55:48.738" v="333" actId="47"/>
        <pc:sldMkLst>
          <pc:docMk/>
          <pc:sldMk cId="158529815" sldId="330"/>
        </pc:sldMkLst>
      </pc:sldChg>
      <pc:sldChg chg="add del">
        <pc:chgData name="Nguyen Bui Trong Tin" userId="e8b171ad-d98b-49d5-bbe6-f86bd94206fe" providerId="ADAL" clId="{3B2AA5FE-B6A3-44FF-8BD6-F7D9102A9E1F}" dt="2021-06-26T17:55:48.738" v="333" actId="47"/>
        <pc:sldMkLst>
          <pc:docMk/>
          <pc:sldMk cId="1441095936" sldId="331"/>
        </pc:sldMkLst>
      </pc:sldChg>
      <pc:sldChg chg="add del">
        <pc:chgData name="Nguyen Bui Trong Tin" userId="e8b171ad-d98b-49d5-bbe6-f86bd94206fe" providerId="ADAL" clId="{3B2AA5FE-B6A3-44FF-8BD6-F7D9102A9E1F}" dt="2021-06-26T17:55:48.738" v="333" actId="47"/>
        <pc:sldMkLst>
          <pc:docMk/>
          <pc:sldMk cId="773435543" sldId="332"/>
        </pc:sldMkLst>
      </pc:sldChg>
      <pc:sldChg chg="add del">
        <pc:chgData name="Nguyen Bui Trong Tin" userId="e8b171ad-d98b-49d5-bbe6-f86bd94206fe" providerId="ADAL" clId="{3B2AA5FE-B6A3-44FF-8BD6-F7D9102A9E1F}" dt="2021-06-26T17:09:46.569" v="166" actId="47"/>
        <pc:sldMkLst>
          <pc:docMk/>
          <pc:sldMk cId="875217623" sldId="333"/>
        </pc:sldMkLst>
      </pc:sldChg>
      <pc:sldChg chg="add del">
        <pc:chgData name="Nguyen Bui Trong Tin" userId="e8b171ad-d98b-49d5-bbe6-f86bd94206fe" providerId="ADAL" clId="{3B2AA5FE-B6A3-44FF-8BD6-F7D9102A9E1F}" dt="2021-06-26T17:55:48.738" v="333" actId="47"/>
        <pc:sldMkLst>
          <pc:docMk/>
          <pc:sldMk cId="2508059239" sldId="334"/>
        </pc:sldMkLst>
      </pc:sldChg>
      <pc:sldChg chg="addSp modSp add mod">
        <pc:chgData name="Nguyen Bui Trong Tin" userId="e8b171ad-d98b-49d5-bbe6-f86bd94206fe" providerId="ADAL" clId="{3B2AA5FE-B6A3-44FF-8BD6-F7D9102A9E1F}" dt="2021-06-27T02:27:32.997" v="3281" actId="14100"/>
        <pc:sldMkLst>
          <pc:docMk/>
          <pc:sldMk cId="943099957" sldId="335"/>
        </pc:sldMkLst>
        <pc:spChg chg="mod">
          <ac:chgData name="Nguyen Bui Trong Tin" userId="e8b171ad-d98b-49d5-bbe6-f86bd94206fe" providerId="ADAL" clId="{3B2AA5FE-B6A3-44FF-8BD6-F7D9102A9E1F}" dt="2021-06-27T02:27:26.408" v="3280" actId="20577"/>
          <ac:spMkLst>
            <pc:docMk/>
            <pc:sldMk cId="943099957" sldId="335"/>
            <ac:spMk id="3" creationId="{139D5992-74CA-4E5E-831D-1F8F99FB57FF}"/>
          </ac:spMkLst>
        </pc:spChg>
        <pc:picChg chg="add mod">
          <ac:chgData name="Nguyen Bui Trong Tin" userId="e8b171ad-d98b-49d5-bbe6-f86bd94206fe" providerId="ADAL" clId="{3B2AA5FE-B6A3-44FF-8BD6-F7D9102A9E1F}" dt="2021-06-27T02:27:32.997" v="3281" actId="14100"/>
          <ac:picMkLst>
            <pc:docMk/>
            <pc:sldMk cId="943099957" sldId="335"/>
            <ac:picMk id="2" creationId="{BE099405-8149-4D4B-8853-DF895EE3857D}"/>
          </ac:picMkLst>
        </pc:picChg>
      </pc:sldChg>
      <pc:sldChg chg="add del">
        <pc:chgData name="Nguyen Bui Trong Tin" userId="e8b171ad-d98b-49d5-bbe6-f86bd94206fe" providerId="ADAL" clId="{3B2AA5FE-B6A3-44FF-8BD6-F7D9102A9E1F}" dt="2021-06-26T17:09:19.583" v="160"/>
        <pc:sldMkLst>
          <pc:docMk/>
          <pc:sldMk cId="3646868320" sldId="335"/>
        </pc:sldMkLst>
      </pc:sldChg>
      <pc:sldChg chg="addSp delSp modSp add mod">
        <pc:chgData name="Nguyen Bui Trong Tin" userId="e8b171ad-d98b-49d5-bbe6-f86bd94206fe" providerId="ADAL" clId="{3B2AA5FE-B6A3-44FF-8BD6-F7D9102A9E1F}" dt="2021-06-27T02:27:50.885" v="3285" actId="1076"/>
        <pc:sldMkLst>
          <pc:docMk/>
          <pc:sldMk cId="545691484" sldId="336"/>
        </pc:sldMkLst>
        <pc:picChg chg="add del">
          <ac:chgData name="Nguyen Bui Trong Tin" userId="e8b171ad-d98b-49d5-bbe6-f86bd94206fe" providerId="ADAL" clId="{3B2AA5FE-B6A3-44FF-8BD6-F7D9102A9E1F}" dt="2021-06-26T17:58:16.974" v="339"/>
          <ac:picMkLst>
            <pc:docMk/>
            <pc:sldMk cId="545691484" sldId="336"/>
            <ac:picMk id="2" creationId="{A4592E56-05DB-49B9-977D-C4D75E27D72B}"/>
          </ac:picMkLst>
        </pc:picChg>
        <pc:picChg chg="add del">
          <ac:chgData name="Nguyen Bui Trong Tin" userId="e8b171ad-d98b-49d5-bbe6-f86bd94206fe" providerId="ADAL" clId="{3B2AA5FE-B6A3-44FF-8BD6-F7D9102A9E1F}" dt="2021-06-26T17:58:20.392" v="341"/>
          <ac:picMkLst>
            <pc:docMk/>
            <pc:sldMk cId="545691484" sldId="336"/>
            <ac:picMk id="4" creationId="{89A199BA-E69F-46F5-8731-89F7174135DA}"/>
          </ac:picMkLst>
        </pc:picChg>
        <pc:picChg chg="add mod">
          <ac:chgData name="Nguyen Bui Trong Tin" userId="e8b171ad-d98b-49d5-bbe6-f86bd94206fe" providerId="ADAL" clId="{3B2AA5FE-B6A3-44FF-8BD6-F7D9102A9E1F}" dt="2021-06-27T02:27:44.584" v="3284" actId="14100"/>
          <ac:picMkLst>
            <pc:docMk/>
            <pc:sldMk cId="545691484" sldId="336"/>
            <ac:picMk id="5" creationId="{4F6B5755-02F6-40AE-B1C9-69E1A45CE785}"/>
          </ac:picMkLst>
        </pc:picChg>
        <pc:picChg chg="add mod">
          <ac:chgData name="Nguyen Bui Trong Tin" userId="e8b171ad-d98b-49d5-bbe6-f86bd94206fe" providerId="ADAL" clId="{3B2AA5FE-B6A3-44FF-8BD6-F7D9102A9E1F}" dt="2021-06-27T02:27:50.885" v="3285" actId="1076"/>
          <ac:picMkLst>
            <pc:docMk/>
            <pc:sldMk cId="545691484" sldId="336"/>
            <ac:picMk id="6" creationId="{5F8F93A8-704F-4B91-BB23-2371D6529823}"/>
          </ac:picMkLst>
        </pc:picChg>
      </pc:sldChg>
      <pc:sldChg chg="add del">
        <pc:chgData name="Nguyen Bui Trong Tin" userId="e8b171ad-d98b-49d5-bbe6-f86bd94206fe" providerId="ADAL" clId="{3B2AA5FE-B6A3-44FF-8BD6-F7D9102A9E1F}" dt="2021-06-26T17:09:19.583" v="160"/>
        <pc:sldMkLst>
          <pc:docMk/>
          <pc:sldMk cId="2673613042" sldId="336"/>
        </pc:sldMkLst>
      </pc:sldChg>
      <pc:sldChg chg="add del">
        <pc:chgData name="Nguyen Bui Trong Tin" userId="e8b171ad-d98b-49d5-bbe6-f86bd94206fe" providerId="ADAL" clId="{3B2AA5FE-B6A3-44FF-8BD6-F7D9102A9E1F}" dt="2021-06-26T17:58:52.089" v="346" actId="47"/>
        <pc:sldMkLst>
          <pc:docMk/>
          <pc:sldMk cId="1533413538" sldId="337"/>
        </pc:sldMkLst>
      </pc:sldChg>
      <pc:sldChg chg="add del">
        <pc:chgData name="Nguyen Bui Trong Tin" userId="e8b171ad-d98b-49d5-bbe6-f86bd94206fe" providerId="ADAL" clId="{3B2AA5FE-B6A3-44FF-8BD6-F7D9102A9E1F}" dt="2021-06-26T17:09:19.583" v="160"/>
        <pc:sldMkLst>
          <pc:docMk/>
          <pc:sldMk cId="3988273343" sldId="337"/>
        </pc:sldMkLst>
      </pc:sldChg>
      <pc:sldChg chg="add del">
        <pc:chgData name="Nguyen Bui Trong Tin" userId="e8b171ad-d98b-49d5-bbe6-f86bd94206fe" providerId="ADAL" clId="{3B2AA5FE-B6A3-44FF-8BD6-F7D9102A9E1F}" dt="2021-06-26T17:09:19.583" v="160"/>
        <pc:sldMkLst>
          <pc:docMk/>
          <pc:sldMk cId="873065269" sldId="338"/>
        </pc:sldMkLst>
      </pc:sldChg>
      <pc:sldChg chg="add del">
        <pc:chgData name="Nguyen Bui Trong Tin" userId="e8b171ad-d98b-49d5-bbe6-f86bd94206fe" providerId="ADAL" clId="{3B2AA5FE-B6A3-44FF-8BD6-F7D9102A9E1F}" dt="2021-06-26T17:58:52.089" v="346" actId="47"/>
        <pc:sldMkLst>
          <pc:docMk/>
          <pc:sldMk cId="1457754599" sldId="338"/>
        </pc:sldMkLst>
      </pc:sldChg>
      <pc:sldChg chg="addSp modSp add mod modNotesTx">
        <pc:chgData name="Nguyen Bui Trong Tin" userId="e8b171ad-d98b-49d5-bbe6-f86bd94206fe" providerId="ADAL" clId="{3B2AA5FE-B6A3-44FF-8BD6-F7D9102A9E1F}" dt="2021-06-27T02:28:17.360" v="3291" actId="20577"/>
        <pc:sldMkLst>
          <pc:docMk/>
          <pc:sldMk cId="1878880225" sldId="339"/>
        </pc:sldMkLst>
        <pc:spChg chg="mod">
          <ac:chgData name="Nguyen Bui Trong Tin" userId="e8b171ad-d98b-49d5-bbe6-f86bd94206fe" providerId="ADAL" clId="{3B2AA5FE-B6A3-44FF-8BD6-F7D9102A9E1F}" dt="2021-06-27T02:28:17.360" v="3291" actId="20577"/>
          <ac:spMkLst>
            <pc:docMk/>
            <pc:sldMk cId="1878880225" sldId="339"/>
            <ac:spMk id="3" creationId="{139D5992-74CA-4E5E-831D-1F8F99FB57FF}"/>
          </ac:spMkLst>
        </pc:spChg>
        <pc:picChg chg="add mod">
          <ac:chgData name="Nguyen Bui Trong Tin" userId="e8b171ad-d98b-49d5-bbe6-f86bd94206fe" providerId="ADAL" clId="{3B2AA5FE-B6A3-44FF-8BD6-F7D9102A9E1F}" dt="2021-06-26T18:00:12.610" v="348" actId="1076"/>
          <ac:picMkLst>
            <pc:docMk/>
            <pc:sldMk cId="1878880225" sldId="339"/>
            <ac:picMk id="2" creationId="{67442241-CDE6-4CA7-A6C9-560F6305879B}"/>
          </ac:picMkLst>
        </pc:picChg>
        <pc:picChg chg="add mod">
          <ac:chgData name="Nguyen Bui Trong Tin" userId="e8b171ad-d98b-49d5-bbe6-f86bd94206fe" providerId="ADAL" clId="{3B2AA5FE-B6A3-44FF-8BD6-F7D9102A9E1F}" dt="2021-06-26T18:00:18.697" v="350" actId="1076"/>
          <ac:picMkLst>
            <pc:docMk/>
            <pc:sldMk cId="1878880225" sldId="339"/>
            <ac:picMk id="4" creationId="{5969C41C-67A2-4012-AA95-3AAB2B7051F1}"/>
          </ac:picMkLst>
        </pc:picChg>
      </pc:sldChg>
      <pc:sldChg chg="add del">
        <pc:chgData name="Nguyen Bui Trong Tin" userId="e8b171ad-d98b-49d5-bbe6-f86bd94206fe" providerId="ADAL" clId="{3B2AA5FE-B6A3-44FF-8BD6-F7D9102A9E1F}" dt="2021-06-26T17:09:19.583" v="160"/>
        <pc:sldMkLst>
          <pc:docMk/>
          <pc:sldMk cId="3128908421" sldId="339"/>
        </pc:sldMkLst>
      </pc:sldChg>
      <pc:sldChg chg="add del">
        <pc:chgData name="Nguyen Bui Trong Tin" userId="e8b171ad-d98b-49d5-bbe6-f86bd94206fe" providerId="ADAL" clId="{3B2AA5FE-B6A3-44FF-8BD6-F7D9102A9E1F}" dt="2021-06-26T17:09:53.595" v="169" actId="47"/>
        <pc:sldMkLst>
          <pc:docMk/>
          <pc:sldMk cId="3246829990" sldId="339"/>
        </pc:sldMkLst>
      </pc:sldChg>
      <pc:sldChg chg="add del">
        <pc:chgData name="Nguyen Bui Trong Tin" userId="e8b171ad-d98b-49d5-bbe6-f86bd94206fe" providerId="ADAL" clId="{3B2AA5FE-B6A3-44FF-8BD6-F7D9102A9E1F}" dt="2021-06-26T17:09:19.162" v="159"/>
        <pc:sldMkLst>
          <pc:docMk/>
          <pc:sldMk cId="2143128127" sldId="340"/>
        </pc:sldMkLst>
      </pc:sldChg>
      <pc:sldChg chg="addSp modSp add mod modNotesTx">
        <pc:chgData name="Nguyen Bui Trong Tin" userId="e8b171ad-d98b-49d5-bbe6-f86bd94206fe" providerId="ADAL" clId="{3B2AA5FE-B6A3-44FF-8BD6-F7D9102A9E1F}" dt="2021-06-27T02:29:21.094" v="3335" actId="20577"/>
        <pc:sldMkLst>
          <pc:docMk/>
          <pc:sldMk cId="2302756738" sldId="340"/>
        </pc:sldMkLst>
        <pc:spChg chg="mod">
          <ac:chgData name="Nguyen Bui Trong Tin" userId="e8b171ad-d98b-49d5-bbe6-f86bd94206fe" providerId="ADAL" clId="{3B2AA5FE-B6A3-44FF-8BD6-F7D9102A9E1F}" dt="2021-06-27T02:29:21.094" v="3335" actId="20577"/>
          <ac:spMkLst>
            <pc:docMk/>
            <pc:sldMk cId="2302756738" sldId="340"/>
            <ac:spMk id="3" creationId="{139D5992-74CA-4E5E-831D-1F8F99FB57FF}"/>
          </ac:spMkLst>
        </pc:spChg>
        <pc:picChg chg="add mod">
          <ac:chgData name="Nguyen Bui Trong Tin" userId="e8b171ad-d98b-49d5-bbe6-f86bd94206fe" providerId="ADAL" clId="{3B2AA5FE-B6A3-44FF-8BD6-F7D9102A9E1F}" dt="2021-06-26T18:00:32.707" v="353" actId="14100"/>
          <ac:picMkLst>
            <pc:docMk/>
            <pc:sldMk cId="2302756738" sldId="340"/>
            <ac:picMk id="2" creationId="{05225EF1-6459-41A2-B6CA-4D116A74C4CF}"/>
          </ac:picMkLst>
        </pc:picChg>
      </pc:sldChg>
      <pc:sldChg chg="add del">
        <pc:chgData name="Nguyen Bui Trong Tin" userId="e8b171ad-d98b-49d5-bbe6-f86bd94206fe" providerId="ADAL" clId="{3B2AA5FE-B6A3-44FF-8BD6-F7D9102A9E1F}" dt="2021-06-26T17:09:53.595" v="169" actId="47"/>
        <pc:sldMkLst>
          <pc:docMk/>
          <pc:sldMk cId="4195192845" sldId="340"/>
        </pc:sldMkLst>
      </pc:sldChg>
      <pc:sldChg chg="add del">
        <pc:chgData name="Nguyen Bui Trong Tin" userId="e8b171ad-d98b-49d5-bbe6-f86bd94206fe" providerId="ADAL" clId="{3B2AA5FE-B6A3-44FF-8BD6-F7D9102A9E1F}" dt="2021-06-26T17:09:53.595" v="169" actId="47"/>
        <pc:sldMkLst>
          <pc:docMk/>
          <pc:sldMk cId="1559721239" sldId="341"/>
        </pc:sldMkLst>
      </pc:sldChg>
      <pc:sldChg chg="add del">
        <pc:chgData name="Nguyen Bui Trong Tin" userId="e8b171ad-d98b-49d5-bbe6-f86bd94206fe" providerId="ADAL" clId="{3B2AA5FE-B6A3-44FF-8BD6-F7D9102A9E1F}" dt="2021-06-26T17:09:19.162" v="159"/>
        <pc:sldMkLst>
          <pc:docMk/>
          <pc:sldMk cId="1695660448" sldId="341"/>
        </pc:sldMkLst>
      </pc:sldChg>
      <pc:sldChg chg="add del">
        <pc:chgData name="Nguyen Bui Trong Tin" userId="e8b171ad-d98b-49d5-bbe6-f86bd94206fe" providerId="ADAL" clId="{3B2AA5FE-B6A3-44FF-8BD6-F7D9102A9E1F}" dt="2021-06-26T18:02:08.920" v="354" actId="47"/>
        <pc:sldMkLst>
          <pc:docMk/>
          <pc:sldMk cId="3288474616" sldId="341"/>
        </pc:sldMkLst>
      </pc:sldChg>
      <pc:sldChg chg="add del">
        <pc:chgData name="Nguyen Bui Trong Tin" userId="e8b171ad-d98b-49d5-bbe6-f86bd94206fe" providerId="ADAL" clId="{3B2AA5FE-B6A3-44FF-8BD6-F7D9102A9E1F}" dt="2021-06-26T17:09:53.595" v="169" actId="47"/>
        <pc:sldMkLst>
          <pc:docMk/>
          <pc:sldMk cId="1627739526" sldId="342"/>
        </pc:sldMkLst>
      </pc:sldChg>
      <pc:sldChg chg="add del">
        <pc:chgData name="Nguyen Bui Trong Tin" userId="e8b171ad-d98b-49d5-bbe6-f86bd94206fe" providerId="ADAL" clId="{3B2AA5FE-B6A3-44FF-8BD6-F7D9102A9E1F}" dt="2021-06-26T17:09:19.162" v="159"/>
        <pc:sldMkLst>
          <pc:docMk/>
          <pc:sldMk cId="3532144672" sldId="342"/>
        </pc:sldMkLst>
      </pc:sldChg>
      <pc:sldChg chg="add del">
        <pc:chgData name="Nguyen Bui Trong Tin" userId="e8b171ad-d98b-49d5-bbe6-f86bd94206fe" providerId="ADAL" clId="{3B2AA5FE-B6A3-44FF-8BD6-F7D9102A9E1F}" dt="2021-06-26T18:02:08.920" v="354" actId="47"/>
        <pc:sldMkLst>
          <pc:docMk/>
          <pc:sldMk cId="3967301204" sldId="342"/>
        </pc:sldMkLst>
      </pc:sldChg>
      <pc:sldChg chg="add del">
        <pc:chgData name="Nguyen Bui Trong Tin" userId="e8b171ad-d98b-49d5-bbe6-f86bd94206fe" providerId="ADAL" clId="{3B2AA5FE-B6A3-44FF-8BD6-F7D9102A9E1F}" dt="2021-06-26T17:09:19.162" v="159"/>
        <pc:sldMkLst>
          <pc:docMk/>
          <pc:sldMk cId="783779513" sldId="343"/>
        </pc:sldMkLst>
      </pc:sldChg>
      <pc:sldChg chg="addSp modSp add mod">
        <pc:chgData name="Nguyen Bui Trong Tin" userId="e8b171ad-d98b-49d5-bbe6-f86bd94206fe" providerId="ADAL" clId="{3B2AA5FE-B6A3-44FF-8BD6-F7D9102A9E1F}" dt="2021-06-27T02:29:43.230" v="3336" actId="20577"/>
        <pc:sldMkLst>
          <pc:docMk/>
          <pc:sldMk cId="4283479063" sldId="343"/>
        </pc:sldMkLst>
        <pc:spChg chg="mod">
          <ac:chgData name="Nguyen Bui Trong Tin" userId="e8b171ad-d98b-49d5-bbe6-f86bd94206fe" providerId="ADAL" clId="{3B2AA5FE-B6A3-44FF-8BD6-F7D9102A9E1F}" dt="2021-06-27T02:29:43.230" v="3336" actId="20577"/>
          <ac:spMkLst>
            <pc:docMk/>
            <pc:sldMk cId="4283479063" sldId="343"/>
            <ac:spMk id="3" creationId="{139D5992-74CA-4E5E-831D-1F8F99FB57FF}"/>
          </ac:spMkLst>
        </pc:spChg>
        <pc:picChg chg="add mod">
          <ac:chgData name="Nguyen Bui Trong Tin" userId="e8b171ad-d98b-49d5-bbe6-f86bd94206fe" providerId="ADAL" clId="{3B2AA5FE-B6A3-44FF-8BD6-F7D9102A9E1F}" dt="2021-06-26T18:09:38.642" v="359" actId="14100"/>
          <ac:picMkLst>
            <pc:docMk/>
            <pc:sldMk cId="4283479063" sldId="343"/>
            <ac:picMk id="2" creationId="{54D8A5F4-9A25-4E29-BFAA-6DB1C6361269}"/>
          </ac:picMkLst>
        </pc:picChg>
      </pc:sldChg>
      <pc:sldChg chg="addSp modSp add mod">
        <pc:chgData name="Nguyen Bui Trong Tin" userId="e8b171ad-d98b-49d5-bbe6-f86bd94206fe" providerId="ADAL" clId="{3B2AA5FE-B6A3-44FF-8BD6-F7D9102A9E1F}" dt="2021-06-27T02:30:10.304" v="3345" actId="20577"/>
        <pc:sldMkLst>
          <pc:docMk/>
          <pc:sldMk cId="816143755" sldId="344"/>
        </pc:sldMkLst>
        <pc:spChg chg="mod">
          <ac:chgData name="Nguyen Bui Trong Tin" userId="e8b171ad-d98b-49d5-bbe6-f86bd94206fe" providerId="ADAL" clId="{3B2AA5FE-B6A3-44FF-8BD6-F7D9102A9E1F}" dt="2021-06-27T02:30:10.304" v="3345" actId="20577"/>
          <ac:spMkLst>
            <pc:docMk/>
            <pc:sldMk cId="816143755" sldId="344"/>
            <ac:spMk id="3" creationId="{139D5992-74CA-4E5E-831D-1F8F99FB57FF}"/>
          </ac:spMkLst>
        </pc:spChg>
        <pc:picChg chg="add mod">
          <ac:chgData name="Nguyen Bui Trong Tin" userId="e8b171ad-d98b-49d5-bbe6-f86bd94206fe" providerId="ADAL" clId="{3B2AA5FE-B6A3-44FF-8BD6-F7D9102A9E1F}" dt="2021-06-26T18:17:23.020" v="361" actId="1076"/>
          <ac:picMkLst>
            <pc:docMk/>
            <pc:sldMk cId="816143755" sldId="344"/>
            <ac:picMk id="2" creationId="{259BEC54-1358-445D-9BB4-48A5EEBBE8A5}"/>
          </ac:picMkLst>
        </pc:picChg>
      </pc:sldChg>
      <pc:sldChg chg="add del">
        <pc:chgData name="Nguyen Bui Trong Tin" userId="e8b171ad-d98b-49d5-bbe6-f86bd94206fe" providerId="ADAL" clId="{3B2AA5FE-B6A3-44FF-8BD6-F7D9102A9E1F}" dt="2021-06-26T17:09:19.162" v="159"/>
        <pc:sldMkLst>
          <pc:docMk/>
          <pc:sldMk cId="1058559963" sldId="344"/>
        </pc:sldMkLst>
      </pc:sldChg>
      <pc:sldChg chg="add del">
        <pc:chgData name="Nguyen Bui Trong Tin" userId="e8b171ad-d98b-49d5-bbe6-f86bd94206fe" providerId="ADAL" clId="{3B2AA5FE-B6A3-44FF-8BD6-F7D9102A9E1F}" dt="2021-06-26T17:09:18.883" v="158"/>
        <pc:sldMkLst>
          <pc:docMk/>
          <pc:sldMk cId="189469772" sldId="345"/>
        </pc:sldMkLst>
      </pc:sldChg>
      <pc:sldChg chg="addSp modSp add mod">
        <pc:chgData name="Nguyen Bui Trong Tin" userId="e8b171ad-d98b-49d5-bbe6-f86bd94206fe" providerId="ADAL" clId="{3B2AA5FE-B6A3-44FF-8BD6-F7D9102A9E1F}" dt="2021-06-27T02:30:51.863" v="3357" actId="20577"/>
        <pc:sldMkLst>
          <pc:docMk/>
          <pc:sldMk cId="3796718697" sldId="345"/>
        </pc:sldMkLst>
        <pc:spChg chg="mod">
          <ac:chgData name="Nguyen Bui Trong Tin" userId="e8b171ad-d98b-49d5-bbe6-f86bd94206fe" providerId="ADAL" clId="{3B2AA5FE-B6A3-44FF-8BD6-F7D9102A9E1F}" dt="2021-06-27T02:30:51.863" v="3357" actId="20577"/>
          <ac:spMkLst>
            <pc:docMk/>
            <pc:sldMk cId="3796718697" sldId="345"/>
            <ac:spMk id="3" creationId="{139D5992-74CA-4E5E-831D-1F8F99FB57FF}"/>
          </ac:spMkLst>
        </pc:spChg>
        <pc:picChg chg="add mod">
          <ac:chgData name="Nguyen Bui Trong Tin" userId="e8b171ad-d98b-49d5-bbe6-f86bd94206fe" providerId="ADAL" clId="{3B2AA5FE-B6A3-44FF-8BD6-F7D9102A9E1F}" dt="2021-06-26T18:17:36.664" v="363" actId="1076"/>
          <ac:picMkLst>
            <pc:docMk/>
            <pc:sldMk cId="3796718697" sldId="345"/>
            <ac:picMk id="2" creationId="{A1D858C5-9E12-4914-BA2C-0600BDCED8C6}"/>
          </ac:picMkLst>
        </pc:picChg>
        <pc:picChg chg="add mod">
          <ac:chgData name="Nguyen Bui Trong Tin" userId="e8b171ad-d98b-49d5-bbe6-f86bd94206fe" providerId="ADAL" clId="{3B2AA5FE-B6A3-44FF-8BD6-F7D9102A9E1F}" dt="2021-06-26T18:17:51.569" v="366" actId="1076"/>
          <ac:picMkLst>
            <pc:docMk/>
            <pc:sldMk cId="3796718697" sldId="345"/>
            <ac:picMk id="4" creationId="{9DFA3C97-087F-461D-9E66-905F2ADB6DBE}"/>
          </ac:picMkLst>
        </pc:picChg>
      </pc:sldChg>
      <pc:sldChg chg="add del">
        <pc:chgData name="Nguyen Bui Trong Tin" userId="e8b171ad-d98b-49d5-bbe6-f86bd94206fe" providerId="ADAL" clId="{3B2AA5FE-B6A3-44FF-8BD6-F7D9102A9E1F}" dt="2021-06-26T18:18:01.869" v="367" actId="47"/>
        <pc:sldMkLst>
          <pc:docMk/>
          <pc:sldMk cId="1527171069" sldId="346"/>
        </pc:sldMkLst>
      </pc:sldChg>
      <pc:sldChg chg="add del">
        <pc:chgData name="Nguyen Bui Trong Tin" userId="e8b171ad-d98b-49d5-bbe6-f86bd94206fe" providerId="ADAL" clId="{3B2AA5FE-B6A3-44FF-8BD6-F7D9102A9E1F}" dt="2021-06-26T17:09:18.883" v="158"/>
        <pc:sldMkLst>
          <pc:docMk/>
          <pc:sldMk cId="3751291473" sldId="346"/>
        </pc:sldMkLst>
      </pc:sldChg>
      <pc:sldChg chg="add del">
        <pc:chgData name="Nguyen Bui Trong Tin" userId="e8b171ad-d98b-49d5-bbe6-f86bd94206fe" providerId="ADAL" clId="{3B2AA5FE-B6A3-44FF-8BD6-F7D9102A9E1F}" dt="2021-06-26T17:09:18.883" v="158"/>
        <pc:sldMkLst>
          <pc:docMk/>
          <pc:sldMk cId="2253139641" sldId="347"/>
        </pc:sldMkLst>
      </pc:sldChg>
      <pc:sldChg chg="addSp modSp add mod">
        <pc:chgData name="Nguyen Bui Trong Tin" userId="e8b171ad-d98b-49d5-bbe6-f86bd94206fe" providerId="ADAL" clId="{3B2AA5FE-B6A3-44FF-8BD6-F7D9102A9E1F}" dt="2021-06-27T02:31:20.820" v="3364" actId="20577"/>
        <pc:sldMkLst>
          <pc:docMk/>
          <pc:sldMk cId="3046552766" sldId="347"/>
        </pc:sldMkLst>
        <pc:spChg chg="mod">
          <ac:chgData name="Nguyen Bui Trong Tin" userId="e8b171ad-d98b-49d5-bbe6-f86bd94206fe" providerId="ADAL" clId="{3B2AA5FE-B6A3-44FF-8BD6-F7D9102A9E1F}" dt="2021-06-27T02:31:20.820" v="3364" actId="20577"/>
          <ac:spMkLst>
            <pc:docMk/>
            <pc:sldMk cId="3046552766" sldId="347"/>
            <ac:spMk id="3" creationId="{139D5992-74CA-4E5E-831D-1F8F99FB57FF}"/>
          </ac:spMkLst>
        </pc:spChg>
        <pc:picChg chg="add mod">
          <ac:chgData name="Nguyen Bui Trong Tin" userId="e8b171ad-d98b-49d5-bbe6-f86bd94206fe" providerId="ADAL" clId="{3B2AA5FE-B6A3-44FF-8BD6-F7D9102A9E1F}" dt="2021-06-26T18:19:41.957" v="369" actId="1076"/>
          <ac:picMkLst>
            <pc:docMk/>
            <pc:sldMk cId="3046552766" sldId="347"/>
            <ac:picMk id="2" creationId="{68410791-2104-48A0-AC06-5507460ADF65}"/>
          </ac:picMkLst>
        </pc:picChg>
      </pc:sldChg>
      <pc:sldChg chg="addSp modSp add mod">
        <pc:chgData name="Nguyen Bui Trong Tin" userId="e8b171ad-d98b-49d5-bbe6-f86bd94206fe" providerId="ADAL" clId="{3B2AA5FE-B6A3-44FF-8BD6-F7D9102A9E1F}" dt="2021-06-27T02:31:27.719" v="3370" actId="20577"/>
        <pc:sldMkLst>
          <pc:docMk/>
          <pc:sldMk cId="470104782" sldId="348"/>
        </pc:sldMkLst>
        <pc:spChg chg="mod">
          <ac:chgData name="Nguyen Bui Trong Tin" userId="e8b171ad-d98b-49d5-bbe6-f86bd94206fe" providerId="ADAL" clId="{3B2AA5FE-B6A3-44FF-8BD6-F7D9102A9E1F}" dt="2021-06-27T02:31:27.719" v="3370" actId="20577"/>
          <ac:spMkLst>
            <pc:docMk/>
            <pc:sldMk cId="470104782" sldId="348"/>
            <ac:spMk id="3" creationId="{139D5992-74CA-4E5E-831D-1F8F99FB57FF}"/>
          </ac:spMkLst>
        </pc:spChg>
        <pc:picChg chg="add mod">
          <ac:chgData name="Nguyen Bui Trong Tin" userId="e8b171ad-d98b-49d5-bbe6-f86bd94206fe" providerId="ADAL" clId="{3B2AA5FE-B6A3-44FF-8BD6-F7D9102A9E1F}" dt="2021-06-26T18:19:54.324" v="371" actId="1076"/>
          <ac:picMkLst>
            <pc:docMk/>
            <pc:sldMk cId="470104782" sldId="348"/>
            <ac:picMk id="2" creationId="{95A684CC-97F5-4BF4-8657-F20F86A6764C}"/>
          </ac:picMkLst>
        </pc:picChg>
      </pc:sldChg>
      <pc:sldChg chg="add del">
        <pc:chgData name="Nguyen Bui Trong Tin" userId="e8b171ad-d98b-49d5-bbe6-f86bd94206fe" providerId="ADAL" clId="{3B2AA5FE-B6A3-44FF-8BD6-F7D9102A9E1F}" dt="2021-06-26T17:09:18.883" v="158"/>
        <pc:sldMkLst>
          <pc:docMk/>
          <pc:sldMk cId="3008297771" sldId="348"/>
        </pc:sldMkLst>
      </pc:sldChg>
      <pc:sldChg chg="addSp modSp add mod">
        <pc:chgData name="Nguyen Bui Trong Tin" userId="e8b171ad-d98b-49d5-bbe6-f86bd94206fe" providerId="ADAL" clId="{3B2AA5FE-B6A3-44FF-8BD6-F7D9102A9E1F}" dt="2021-06-27T02:31:44.178" v="3376" actId="20577"/>
        <pc:sldMkLst>
          <pc:docMk/>
          <pc:sldMk cId="271288003" sldId="349"/>
        </pc:sldMkLst>
        <pc:spChg chg="mod">
          <ac:chgData name="Nguyen Bui Trong Tin" userId="e8b171ad-d98b-49d5-bbe6-f86bd94206fe" providerId="ADAL" clId="{3B2AA5FE-B6A3-44FF-8BD6-F7D9102A9E1F}" dt="2021-06-27T02:31:44.178" v="3376" actId="20577"/>
          <ac:spMkLst>
            <pc:docMk/>
            <pc:sldMk cId="271288003" sldId="349"/>
            <ac:spMk id="3" creationId="{139D5992-74CA-4E5E-831D-1F8F99FB57FF}"/>
          </ac:spMkLst>
        </pc:spChg>
        <pc:picChg chg="add mod">
          <ac:chgData name="Nguyen Bui Trong Tin" userId="e8b171ad-d98b-49d5-bbe6-f86bd94206fe" providerId="ADAL" clId="{3B2AA5FE-B6A3-44FF-8BD6-F7D9102A9E1F}" dt="2021-06-26T18:20:10.566" v="373" actId="1076"/>
          <ac:picMkLst>
            <pc:docMk/>
            <pc:sldMk cId="271288003" sldId="349"/>
            <ac:picMk id="2" creationId="{DF3ACAA9-F734-4454-A217-9606498A9542}"/>
          </ac:picMkLst>
        </pc:picChg>
      </pc:sldChg>
      <pc:sldChg chg="add del">
        <pc:chgData name="Nguyen Bui Trong Tin" userId="e8b171ad-d98b-49d5-bbe6-f86bd94206fe" providerId="ADAL" clId="{3B2AA5FE-B6A3-44FF-8BD6-F7D9102A9E1F}" dt="2021-06-26T17:09:18.883" v="158"/>
        <pc:sldMkLst>
          <pc:docMk/>
          <pc:sldMk cId="2580259014" sldId="349"/>
        </pc:sldMkLst>
      </pc:sldChg>
      <pc:sldChg chg="add del">
        <pc:chgData name="Nguyen Bui Trong Tin" userId="e8b171ad-d98b-49d5-bbe6-f86bd94206fe" providerId="ADAL" clId="{3B2AA5FE-B6A3-44FF-8BD6-F7D9102A9E1F}" dt="2021-06-26T18:20:29.159" v="374" actId="2696"/>
        <pc:sldMkLst>
          <pc:docMk/>
          <pc:sldMk cId="1866897398" sldId="350"/>
        </pc:sldMkLst>
      </pc:sldChg>
      <pc:sldChg chg="add del">
        <pc:chgData name="Nguyen Bui Trong Tin" userId="e8b171ad-d98b-49d5-bbe6-f86bd94206fe" providerId="ADAL" clId="{3B2AA5FE-B6A3-44FF-8BD6-F7D9102A9E1F}" dt="2021-06-26T17:09:18.643" v="157"/>
        <pc:sldMkLst>
          <pc:docMk/>
          <pc:sldMk cId="2624644866" sldId="350"/>
        </pc:sldMkLst>
      </pc:sldChg>
      <pc:sldChg chg="add del">
        <pc:chgData name="Nguyen Bui Trong Tin" userId="e8b171ad-d98b-49d5-bbe6-f86bd94206fe" providerId="ADAL" clId="{3B2AA5FE-B6A3-44FF-8BD6-F7D9102A9E1F}" dt="2021-06-26T17:09:18.643" v="157"/>
        <pc:sldMkLst>
          <pc:docMk/>
          <pc:sldMk cId="1937154635" sldId="351"/>
        </pc:sldMkLst>
      </pc:sldChg>
      <pc:sldChg chg="add del">
        <pc:chgData name="Nguyen Bui Trong Tin" userId="e8b171ad-d98b-49d5-bbe6-f86bd94206fe" providerId="ADAL" clId="{3B2AA5FE-B6A3-44FF-8BD6-F7D9102A9E1F}" dt="2021-06-26T18:20:29.159" v="374" actId="2696"/>
        <pc:sldMkLst>
          <pc:docMk/>
          <pc:sldMk cId="2733496457" sldId="351"/>
        </pc:sldMkLst>
      </pc:sldChg>
      <pc:sldChg chg="add del">
        <pc:chgData name="Nguyen Bui Trong Tin" userId="e8b171ad-d98b-49d5-bbe6-f86bd94206fe" providerId="ADAL" clId="{3B2AA5FE-B6A3-44FF-8BD6-F7D9102A9E1F}" dt="2021-06-26T18:20:29.159" v="374" actId="2696"/>
        <pc:sldMkLst>
          <pc:docMk/>
          <pc:sldMk cId="129687183" sldId="352"/>
        </pc:sldMkLst>
      </pc:sldChg>
      <pc:sldChg chg="add del">
        <pc:chgData name="Nguyen Bui Trong Tin" userId="e8b171ad-d98b-49d5-bbe6-f86bd94206fe" providerId="ADAL" clId="{3B2AA5FE-B6A3-44FF-8BD6-F7D9102A9E1F}" dt="2021-06-26T17:09:18.643" v="157"/>
        <pc:sldMkLst>
          <pc:docMk/>
          <pc:sldMk cId="3750578831" sldId="352"/>
        </pc:sldMkLst>
      </pc:sldChg>
      <pc:sldChg chg="add del">
        <pc:chgData name="Nguyen Bui Trong Tin" userId="e8b171ad-d98b-49d5-bbe6-f86bd94206fe" providerId="ADAL" clId="{3B2AA5FE-B6A3-44FF-8BD6-F7D9102A9E1F}" dt="2021-06-26T17:09:18.643" v="157"/>
        <pc:sldMkLst>
          <pc:docMk/>
          <pc:sldMk cId="962391385" sldId="353"/>
        </pc:sldMkLst>
      </pc:sldChg>
      <pc:sldChg chg="add del">
        <pc:chgData name="Nguyen Bui Trong Tin" userId="e8b171ad-d98b-49d5-bbe6-f86bd94206fe" providerId="ADAL" clId="{3B2AA5FE-B6A3-44FF-8BD6-F7D9102A9E1F}" dt="2021-06-26T18:20:29.159" v="374" actId="2696"/>
        <pc:sldMkLst>
          <pc:docMk/>
          <pc:sldMk cId="3559147954" sldId="353"/>
        </pc:sldMkLst>
      </pc:sldChg>
      <pc:sldChg chg="add del">
        <pc:chgData name="Nguyen Bui Trong Tin" userId="e8b171ad-d98b-49d5-bbe6-f86bd94206fe" providerId="ADAL" clId="{3B2AA5FE-B6A3-44FF-8BD6-F7D9102A9E1F}" dt="2021-06-26T18:20:29.159" v="374" actId="2696"/>
        <pc:sldMkLst>
          <pc:docMk/>
          <pc:sldMk cId="2700479657" sldId="354"/>
        </pc:sldMkLst>
      </pc:sldChg>
      <pc:sldChg chg="add del">
        <pc:chgData name="Nguyen Bui Trong Tin" userId="e8b171ad-d98b-49d5-bbe6-f86bd94206fe" providerId="ADAL" clId="{3B2AA5FE-B6A3-44FF-8BD6-F7D9102A9E1F}" dt="2021-06-26T17:09:18.643" v="157"/>
        <pc:sldMkLst>
          <pc:docMk/>
          <pc:sldMk cId="3899176246" sldId="354"/>
        </pc:sldMkLst>
      </pc:sldChg>
      <pc:sldChg chg="addSp modSp add mod">
        <pc:chgData name="Nguyen Bui Trong Tin" userId="e8b171ad-d98b-49d5-bbe6-f86bd94206fe" providerId="ADAL" clId="{3B2AA5FE-B6A3-44FF-8BD6-F7D9102A9E1F}" dt="2021-06-27T02:35:18.630" v="3521" actId="20577"/>
        <pc:sldMkLst>
          <pc:docMk/>
          <pc:sldMk cId="435172920" sldId="355"/>
        </pc:sldMkLst>
        <pc:spChg chg="mod">
          <ac:chgData name="Nguyen Bui Trong Tin" userId="e8b171ad-d98b-49d5-bbe6-f86bd94206fe" providerId="ADAL" clId="{3B2AA5FE-B6A3-44FF-8BD6-F7D9102A9E1F}" dt="2021-06-27T02:35:18.630" v="3521" actId="20577"/>
          <ac:spMkLst>
            <pc:docMk/>
            <pc:sldMk cId="435172920" sldId="355"/>
            <ac:spMk id="3" creationId="{139D5992-74CA-4E5E-831D-1F8F99FB57FF}"/>
          </ac:spMkLst>
        </pc:spChg>
        <pc:picChg chg="add mod">
          <ac:chgData name="Nguyen Bui Trong Tin" userId="e8b171ad-d98b-49d5-bbe6-f86bd94206fe" providerId="ADAL" clId="{3B2AA5FE-B6A3-44FF-8BD6-F7D9102A9E1F}" dt="2021-06-27T02:33:00.722" v="3389" actId="14100"/>
          <ac:picMkLst>
            <pc:docMk/>
            <pc:sldMk cId="435172920" sldId="355"/>
            <ac:picMk id="2" creationId="{7CD65ECE-1A06-4BE0-AD44-A64AB3F5A9A2}"/>
          </ac:picMkLst>
        </pc:picChg>
      </pc:sldChg>
      <pc:sldChg chg="addSp delSp modSp add mod">
        <pc:chgData name="Nguyen Bui Trong Tin" userId="e8b171ad-d98b-49d5-bbe6-f86bd94206fe" providerId="ADAL" clId="{3B2AA5FE-B6A3-44FF-8BD6-F7D9102A9E1F}" dt="2021-06-27T02:36:52.684" v="3526" actId="20577"/>
        <pc:sldMkLst>
          <pc:docMk/>
          <pc:sldMk cId="3976988775" sldId="356"/>
        </pc:sldMkLst>
        <pc:spChg chg="mod">
          <ac:chgData name="Nguyen Bui Trong Tin" userId="e8b171ad-d98b-49d5-bbe6-f86bd94206fe" providerId="ADAL" clId="{3B2AA5FE-B6A3-44FF-8BD6-F7D9102A9E1F}" dt="2021-06-27T02:36:52.684" v="3526" actId="20577"/>
          <ac:spMkLst>
            <pc:docMk/>
            <pc:sldMk cId="3976988775" sldId="356"/>
            <ac:spMk id="3" creationId="{139D5992-74CA-4E5E-831D-1F8F99FB57FF}"/>
          </ac:spMkLst>
        </pc:spChg>
        <pc:picChg chg="add del">
          <ac:chgData name="Nguyen Bui Trong Tin" userId="e8b171ad-d98b-49d5-bbe6-f86bd94206fe" providerId="ADAL" clId="{3B2AA5FE-B6A3-44FF-8BD6-F7D9102A9E1F}" dt="2021-06-26T18:26:48.234" v="434" actId="478"/>
          <ac:picMkLst>
            <pc:docMk/>
            <pc:sldMk cId="3976988775" sldId="356"/>
            <ac:picMk id="2" creationId="{219A5B4F-A099-463C-813C-086A8108CBDF}"/>
          </ac:picMkLst>
        </pc:picChg>
        <pc:picChg chg="add mod">
          <ac:chgData name="Nguyen Bui Trong Tin" userId="e8b171ad-d98b-49d5-bbe6-f86bd94206fe" providerId="ADAL" clId="{3B2AA5FE-B6A3-44FF-8BD6-F7D9102A9E1F}" dt="2021-06-27T02:36:49.924" v="3525" actId="1076"/>
          <ac:picMkLst>
            <pc:docMk/>
            <pc:sldMk cId="3976988775" sldId="356"/>
            <ac:picMk id="2" creationId="{966A86BB-2737-4F49-9080-9A1416DBB264}"/>
          </ac:picMkLst>
        </pc:picChg>
        <pc:picChg chg="add mod">
          <ac:chgData name="Nguyen Bui Trong Tin" userId="e8b171ad-d98b-49d5-bbe6-f86bd94206fe" providerId="ADAL" clId="{3B2AA5FE-B6A3-44FF-8BD6-F7D9102A9E1F}" dt="2021-06-26T18:29:58.189" v="494" actId="14100"/>
          <ac:picMkLst>
            <pc:docMk/>
            <pc:sldMk cId="3976988775" sldId="356"/>
            <ac:picMk id="4" creationId="{84DDE96C-DDB8-4FB2-8104-473AB1198864}"/>
          </ac:picMkLst>
        </pc:picChg>
      </pc:sldChg>
      <pc:sldChg chg="addSp modSp add mod">
        <pc:chgData name="Nguyen Bui Trong Tin" userId="e8b171ad-d98b-49d5-bbe6-f86bd94206fe" providerId="ADAL" clId="{3B2AA5FE-B6A3-44FF-8BD6-F7D9102A9E1F}" dt="2021-06-27T02:39:39.573" v="3863" actId="20577"/>
        <pc:sldMkLst>
          <pc:docMk/>
          <pc:sldMk cId="852397559" sldId="357"/>
        </pc:sldMkLst>
        <pc:spChg chg="mod">
          <ac:chgData name="Nguyen Bui Trong Tin" userId="e8b171ad-d98b-49d5-bbe6-f86bd94206fe" providerId="ADAL" clId="{3B2AA5FE-B6A3-44FF-8BD6-F7D9102A9E1F}" dt="2021-06-27T02:39:39.573" v="3863" actId="20577"/>
          <ac:spMkLst>
            <pc:docMk/>
            <pc:sldMk cId="852397559" sldId="357"/>
            <ac:spMk id="3" creationId="{139D5992-74CA-4E5E-831D-1F8F99FB57FF}"/>
          </ac:spMkLst>
        </pc:spChg>
        <pc:picChg chg="add mod">
          <ac:chgData name="Nguyen Bui Trong Tin" userId="e8b171ad-d98b-49d5-bbe6-f86bd94206fe" providerId="ADAL" clId="{3B2AA5FE-B6A3-44FF-8BD6-F7D9102A9E1F}" dt="2021-06-26T18:30:07.182" v="497" actId="14100"/>
          <ac:picMkLst>
            <pc:docMk/>
            <pc:sldMk cId="852397559" sldId="357"/>
            <ac:picMk id="2" creationId="{23129E3B-E301-462F-A843-D11B248AC682}"/>
          </ac:picMkLst>
        </pc:picChg>
      </pc:sldChg>
      <pc:sldChg chg="addSp delSp modSp add mod">
        <pc:chgData name="Nguyen Bui Trong Tin" userId="e8b171ad-d98b-49d5-bbe6-f86bd94206fe" providerId="ADAL" clId="{3B2AA5FE-B6A3-44FF-8BD6-F7D9102A9E1F}" dt="2021-06-27T02:41:25.159" v="3992" actId="20577"/>
        <pc:sldMkLst>
          <pc:docMk/>
          <pc:sldMk cId="3581768586" sldId="358"/>
        </pc:sldMkLst>
        <pc:spChg chg="mod">
          <ac:chgData name="Nguyen Bui Trong Tin" userId="e8b171ad-d98b-49d5-bbe6-f86bd94206fe" providerId="ADAL" clId="{3B2AA5FE-B6A3-44FF-8BD6-F7D9102A9E1F}" dt="2021-06-27T02:41:25.159" v="3992" actId="20577"/>
          <ac:spMkLst>
            <pc:docMk/>
            <pc:sldMk cId="3581768586" sldId="358"/>
            <ac:spMk id="3" creationId="{139D5992-74CA-4E5E-831D-1F8F99FB57FF}"/>
          </ac:spMkLst>
        </pc:spChg>
        <pc:picChg chg="add del">
          <ac:chgData name="Nguyen Bui Trong Tin" userId="e8b171ad-d98b-49d5-bbe6-f86bd94206fe" providerId="ADAL" clId="{3B2AA5FE-B6A3-44FF-8BD6-F7D9102A9E1F}" dt="2021-06-26T18:27:15.994" v="442"/>
          <ac:picMkLst>
            <pc:docMk/>
            <pc:sldMk cId="3581768586" sldId="358"/>
            <ac:picMk id="2" creationId="{754A0644-96A1-44FD-B8CF-BE045D8BC4D8}"/>
          </ac:picMkLst>
        </pc:picChg>
        <pc:picChg chg="add del mod">
          <ac:chgData name="Nguyen Bui Trong Tin" userId="e8b171ad-d98b-49d5-bbe6-f86bd94206fe" providerId="ADAL" clId="{3B2AA5FE-B6A3-44FF-8BD6-F7D9102A9E1F}" dt="2021-06-26T18:27:15.663" v="441"/>
          <ac:picMkLst>
            <pc:docMk/>
            <pc:sldMk cId="3581768586" sldId="358"/>
            <ac:picMk id="4" creationId="{8CE71667-16F2-4571-BF3E-9E5E99F90CFC}"/>
          </ac:picMkLst>
        </pc:picChg>
        <pc:picChg chg="add mod">
          <ac:chgData name="Nguyen Bui Trong Tin" userId="e8b171ad-d98b-49d5-bbe6-f86bd94206fe" providerId="ADAL" clId="{3B2AA5FE-B6A3-44FF-8BD6-F7D9102A9E1F}" dt="2021-06-26T18:30:13.716" v="499" actId="14100"/>
          <ac:picMkLst>
            <pc:docMk/>
            <pc:sldMk cId="3581768586" sldId="358"/>
            <ac:picMk id="5" creationId="{2568A7A9-BAED-4193-872B-CBEB82D5BC87}"/>
          </ac:picMkLst>
        </pc:picChg>
      </pc:sldChg>
      <pc:sldChg chg="addSp modSp add mod">
        <pc:chgData name="Nguyen Bui Trong Tin" userId="e8b171ad-d98b-49d5-bbe6-f86bd94206fe" providerId="ADAL" clId="{3B2AA5FE-B6A3-44FF-8BD6-F7D9102A9E1F}" dt="2021-06-27T02:31:57.113" v="3382" actId="20577"/>
        <pc:sldMkLst>
          <pc:docMk/>
          <pc:sldMk cId="1554250294" sldId="359"/>
        </pc:sldMkLst>
        <pc:spChg chg="mod">
          <ac:chgData name="Nguyen Bui Trong Tin" userId="e8b171ad-d98b-49d5-bbe6-f86bd94206fe" providerId="ADAL" clId="{3B2AA5FE-B6A3-44FF-8BD6-F7D9102A9E1F}" dt="2021-06-27T02:31:57.113" v="3382" actId="20577"/>
          <ac:spMkLst>
            <pc:docMk/>
            <pc:sldMk cId="1554250294" sldId="359"/>
            <ac:spMk id="3" creationId="{139D5992-74CA-4E5E-831D-1F8F99FB57FF}"/>
          </ac:spMkLst>
        </pc:spChg>
        <pc:picChg chg="add mod">
          <ac:chgData name="Nguyen Bui Trong Tin" userId="e8b171ad-d98b-49d5-bbe6-f86bd94206fe" providerId="ADAL" clId="{3B2AA5FE-B6A3-44FF-8BD6-F7D9102A9E1F}" dt="2021-06-26T18:22:20.609" v="389" actId="14100"/>
          <ac:picMkLst>
            <pc:docMk/>
            <pc:sldMk cId="1554250294" sldId="359"/>
            <ac:picMk id="2" creationId="{0D22656E-4E06-41F2-BF17-B7F0240F13C5}"/>
          </ac:picMkLst>
        </pc:picChg>
      </pc:sldChg>
      <pc:sldChg chg="addSp modSp add mod">
        <pc:chgData name="Nguyen Bui Trong Tin" userId="e8b171ad-d98b-49d5-bbe6-f86bd94206fe" providerId="ADAL" clId="{3B2AA5FE-B6A3-44FF-8BD6-F7D9102A9E1F}" dt="2021-06-27T02:32:09.522" v="3385" actId="20577"/>
        <pc:sldMkLst>
          <pc:docMk/>
          <pc:sldMk cId="11032594" sldId="360"/>
        </pc:sldMkLst>
        <pc:spChg chg="mod">
          <ac:chgData name="Nguyen Bui Trong Tin" userId="e8b171ad-d98b-49d5-bbe6-f86bd94206fe" providerId="ADAL" clId="{3B2AA5FE-B6A3-44FF-8BD6-F7D9102A9E1F}" dt="2021-06-27T02:32:09.522" v="3385" actId="20577"/>
          <ac:spMkLst>
            <pc:docMk/>
            <pc:sldMk cId="11032594" sldId="360"/>
            <ac:spMk id="3" creationId="{139D5992-74CA-4E5E-831D-1F8F99FB57FF}"/>
          </ac:spMkLst>
        </pc:spChg>
        <pc:picChg chg="add mod">
          <ac:chgData name="Nguyen Bui Trong Tin" userId="e8b171ad-d98b-49d5-bbe6-f86bd94206fe" providerId="ADAL" clId="{3B2AA5FE-B6A3-44FF-8BD6-F7D9102A9E1F}" dt="2021-06-27T02:32:05.950" v="3384" actId="1076"/>
          <ac:picMkLst>
            <pc:docMk/>
            <pc:sldMk cId="11032594" sldId="360"/>
            <ac:picMk id="2" creationId="{6AD9BD07-BA36-41AB-A1E4-63BAB36746B2}"/>
          </ac:picMkLst>
        </pc:picChg>
      </pc:sldChg>
      <pc:sldChg chg="addSp modSp add mod">
        <pc:chgData name="Nguyen Bui Trong Tin" userId="e8b171ad-d98b-49d5-bbe6-f86bd94206fe" providerId="ADAL" clId="{3B2AA5FE-B6A3-44FF-8BD6-F7D9102A9E1F}" dt="2021-06-27T02:32:17.522" v="3386" actId="20577"/>
        <pc:sldMkLst>
          <pc:docMk/>
          <pc:sldMk cId="1337481391" sldId="361"/>
        </pc:sldMkLst>
        <pc:spChg chg="mod">
          <ac:chgData name="Nguyen Bui Trong Tin" userId="e8b171ad-d98b-49d5-bbe6-f86bd94206fe" providerId="ADAL" clId="{3B2AA5FE-B6A3-44FF-8BD6-F7D9102A9E1F}" dt="2021-06-27T02:32:17.522" v="3386" actId="20577"/>
          <ac:spMkLst>
            <pc:docMk/>
            <pc:sldMk cId="1337481391" sldId="361"/>
            <ac:spMk id="3" creationId="{139D5992-74CA-4E5E-831D-1F8F99FB57FF}"/>
          </ac:spMkLst>
        </pc:spChg>
        <pc:picChg chg="add mod">
          <ac:chgData name="Nguyen Bui Trong Tin" userId="e8b171ad-d98b-49d5-bbe6-f86bd94206fe" providerId="ADAL" clId="{3B2AA5FE-B6A3-44FF-8BD6-F7D9102A9E1F}" dt="2021-06-26T18:23:59.447" v="396" actId="1036"/>
          <ac:picMkLst>
            <pc:docMk/>
            <pc:sldMk cId="1337481391" sldId="361"/>
            <ac:picMk id="2" creationId="{7BD6D1DE-D5B9-489D-B6C5-CAEB2BEB262E}"/>
          </ac:picMkLst>
        </pc:picChg>
      </pc:sldChg>
      <pc:sldChg chg="add del">
        <pc:chgData name="Nguyen Bui Trong Tin" userId="e8b171ad-d98b-49d5-bbe6-f86bd94206fe" providerId="ADAL" clId="{3B2AA5FE-B6A3-44FF-8BD6-F7D9102A9E1F}" dt="2021-06-26T18:24:51.737" v="397" actId="47"/>
        <pc:sldMkLst>
          <pc:docMk/>
          <pc:sldMk cId="655341732" sldId="362"/>
        </pc:sldMkLst>
      </pc:sldChg>
      <pc:sldChg chg="addSp modSp add mod modNotesTx">
        <pc:chgData name="Nguyen Bui Trong Tin" userId="e8b171ad-d98b-49d5-bbe6-f86bd94206fe" providerId="ADAL" clId="{3B2AA5FE-B6A3-44FF-8BD6-F7D9102A9E1F}" dt="2021-06-27T02:27:02.640" v="3273" actId="20577"/>
        <pc:sldMkLst>
          <pc:docMk/>
          <pc:sldMk cId="2874841179" sldId="363"/>
        </pc:sldMkLst>
        <pc:spChg chg="mod">
          <ac:chgData name="Nguyen Bui Trong Tin" userId="e8b171ad-d98b-49d5-bbe6-f86bd94206fe" providerId="ADAL" clId="{3B2AA5FE-B6A3-44FF-8BD6-F7D9102A9E1F}" dt="2021-06-27T02:27:02.640" v="3273" actId="20577"/>
          <ac:spMkLst>
            <pc:docMk/>
            <pc:sldMk cId="2874841179" sldId="363"/>
            <ac:spMk id="3" creationId="{139D5992-74CA-4E5E-831D-1F8F99FB57FF}"/>
          </ac:spMkLst>
        </pc:spChg>
        <pc:picChg chg="add mod">
          <ac:chgData name="Nguyen Bui Trong Tin" userId="e8b171ad-d98b-49d5-bbe6-f86bd94206fe" providerId="ADAL" clId="{3B2AA5FE-B6A3-44FF-8BD6-F7D9102A9E1F}" dt="2021-06-26T17:53:02.235" v="327" actId="1076"/>
          <ac:picMkLst>
            <pc:docMk/>
            <pc:sldMk cId="2874841179" sldId="363"/>
            <ac:picMk id="2" creationId="{EB39623F-7B2C-4AB0-910C-5E8BCF46CF2C}"/>
          </ac:picMkLst>
        </pc:picChg>
      </pc:sldChg>
      <pc:sldChg chg="addSp modSp add mod modNotesTx">
        <pc:chgData name="Nguyen Bui Trong Tin" userId="e8b171ad-d98b-49d5-bbe6-f86bd94206fe" providerId="ADAL" clId="{3B2AA5FE-B6A3-44FF-8BD6-F7D9102A9E1F}" dt="2021-06-27T02:24:20.169" v="3260" actId="20577"/>
        <pc:sldMkLst>
          <pc:docMk/>
          <pc:sldMk cId="775705398" sldId="364"/>
        </pc:sldMkLst>
        <pc:spChg chg="mod">
          <ac:chgData name="Nguyen Bui Trong Tin" userId="e8b171ad-d98b-49d5-bbe6-f86bd94206fe" providerId="ADAL" clId="{3B2AA5FE-B6A3-44FF-8BD6-F7D9102A9E1F}" dt="2021-06-27T02:24:20.169" v="3260" actId="20577"/>
          <ac:spMkLst>
            <pc:docMk/>
            <pc:sldMk cId="775705398" sldId="364"/>
            <ac:spMk id="3" creationId="{139D5992-74CA-4E5E-831D-1F8F99FB57FF}"/>
          </ac:spMkLst>
        </pc:spChg>
        <pc:picChg chg="add mod">
          <ac:chgData name="Nguyen Bui Trong Tin" userId="e8b171ad-d98b-49d5-bbe6-f86bd94206fe" providerId="ADAL" clId="{3B2AA5FE-B6A3-44FF-8BD6-F7D9102A9E1F}" dt="2021-06-26T17:49:51.455" v="321" actId="1076"/>
          <ac:picMkLst>
            <pc:docMk/>
            <pc:sldMk cId="775705398" sldId="364"/>
            <ac:picMk id="2" creationId="{21445792-9D21-47F5-BC37-11EAFC2ADD1E}"/>
          </ac:picMkLst>
        </pc:picChg>
      </pc:sldChg>
      <pc:sldChg chg="add del">
        <pc:chgData name="Nguyen Bui Trong Tin" userId="e8b171ad-d98b-49d5-bbe6-f86bd94206fe" providerId="ADAL" clId="{3B2AA5FE-B6A3-44FF-8BD6-F7D9102A9E1F}" dt="2021-06-26T17:51:25.352" v="322" actId="47"/>
        <pc:sldMkLst>
          <pc:docMk/>
          <pc:sldMk cId="451859045" sldId="365"/>
        </pc:sldMkLst>
      </pc:sldChg>
      <pc:sldChg chg="addSp modSp add mod">
        <pc:chgData name="Nguyen Bui Trong Tin" userId="e8b171ad-d98b-49d5-bbe6-f86bd94206fe" providerId="ADAL" clId="{3B2AA5FE-B6A3-44FF-8BD6-F7D9102A9E1F}" dt="2021-06-27T02:47:45.830" v="4000" actId="20577"/>
        <pc:sldMkLst>
          <pc:docMk/>
          <pc:sldMk cId="1022628919" sldId="365"/>
        </pc:sldMkLst>
        <pc:spChg chg="mod">
          <ac:chgData name="Nguyen Bui Trong Tin" userId="e8b171ad-d98b-49d5-bbe6-f86bd94206fe" providerId="ADAL" clId="{3B2AA5FE-B6A3-44FF-8BD6-F7D9102A9E1F}" dt="2021-06-27T02:47:45.830" v="4000" actId="20577"/>
          <ac:spMkLst>
            <pc:docMk/>
            <pc:sldMk cId="1022628919" sldId="365"/>
            <ac:spMk id="3" creationId="{139D5992-74CA-4E5E-831D-1F8F99FB57FF}"/>
          </ac:spMkLst>
        </pc:spChg>
        <pc:picChg chg="add mod">
          <ac:chgData name="Nguyen Bui Trong Tin" userId="e8b171ad-d98b-49d5-bbe6-f86bd94206fe" providerId="ADAL" clId="{3B2AA5FE-B6A3-44FF-8BD6-F7D9102A9E1F}" dt="2021-06-26T18:30:28.195" v="504" actId="14100"/>
          <ac:picMkLst>
            <pc:docMk/>
            <pc:sldMk cId="1022628919" sldId="365"/>
            <ac:picMk id="2" creationId="{356B1AF3-0C20-45B0-85C4-ED98D844CCAC}"/>
          </ac:picMkLst>
        </pc:picChg>
      </pc:sldChg>
      <pc:sldChg chg="add del">
        <pc:chgData name="Nguyen Bui Trong Tin" userId="e8b171ad-d98b-49d5-bbe6-f86bd94206fe" providerId="ADAL" clId="{3B2AA5FE-B6A3-44FF-8BD6-F7D9102A9E1F}" dt="2021-06-26T17:49:33.552" v="316"/>
        <pc:sldMkLst>
          <pc:docMk/>
          <pc:sldMk cId="3567921049" sldId="365"/>
        </pc:sldMkLst>
      </pc:sldChg>
      <pc:sldChg chg="addSp modSp add mod">
        <pc:chgData name="Nguyen Bui Trong Tin" userId="e8b171ad-d98b-49d5-bbe6-f86bd94206fe" providerId="ADAL" clId="{3B2AA5FE-B6A3-44FF-8BD6-F7D9102A9E1F}" dt="2021-06-27T02:48:40.139" v="4056" actId="20577"/>
        <pc:sldMkLst>
          <pc:docMk/>
          <pc:sldMk cId="2295935211" sldId="366"/>
        </pc:sldMkLst>
        <pc:spChg chg="mod">
          <ac:chgData name="Nguyen Bui Trong Tin" userId="e8b171ad-d98b-49d5-bbe6-f86bd94206fe" providerId="ADAL" clId="{3B2AA5FE-B6A3-44FF-8BD6-F7D9102A9E1F}" dt="2021-06-27T02:48:40.139" v="4056" actId="20577"/>
          <ac:spMkLst>
            <pc:docMk/>
            <pc:sldMk cId="2295935211" sldId="366"/>
            <ac:spMk id="3" creationId="{139D5992-74CA-4E5E-831D-1F8F99FB57FF}"/>
          </ac:spMkLst>
        </pc:spChg>
        <pc:picChg chg="add mod">
          <ac:chgData name="Nguyen Bui Trong Tin" userId="e8b171ad-d98b-49d5-bbe6-f86bd94206fe" providerId="ADAL" clId="{3B2AA5FE-B6A3-44FF-8BD6-F7D9102A9E1F}" dt="2021-06-26T18:28:05.002" v="456" actId="14100"/>
          <ac:picMkLst>
            <pc:docMk/>
            <pc:sldMk cId="2295935211" sldId="366"/>
            <ac:picMk id="2" creationId="{1811F79C-E7AE-47A4-940E-8F1275FC55A0}"/>
          </ac:picMkLst>
        </pc:picChg>
      </pc:sldChg>
      <pc:sldChg chg="add del">
        <pc:chgData name="Nguyen Bui Trong Tin" userId="e8b171ad-d98b-49d5-bbe6-f86bd94206fe" providerId="ADAL" clId="{3B2AA5FE-B6A3-44FF-8BD6-F7D9102A9E1F}" dt="2021-06-26T18:30:34.583" v="505" actId="47"/>
        <pc:sldMkLst>
          <pc:docMk/>
          <pc:sldMk cId="2246873928" sldId="367"/>
        </pc:sldMkLst>
      </pc:sldChg>
      <pc:sldChg chg="addSp modSp add mod">
        <pc:chgData name="Nguyen Bui Trong Tin" userId="e8b171ad-d98b-49d5-bbe6-f86bd94206fe" providerId="ADAL" clId="{3B2AA5FE-B6A3-44FF-8BD6-F7D9102A9E1F}" dt="2021-06-27T02:49:18.100" v="4063" actId="20577"/>
        <pc:sldMkLst>
          <pc:docMk/>
          <pc:sldMk cId="3706886686" sldId="368"/>
        </pc:sldMkLst>
        <pc:spChg chg="mod">
          <ac:chgData name="Nguyen Bui Trong Tin" userId="e8b171ad-d98b-49d5-bbe6-f86bd94206fe" providerId="ADAL" clId="{3B2AA5FE-B6A3-44FF-8BD6-F7D9102A9E1F}" dt="2021-06-27T02:49:18.100" v="4063" actId="20577"/>
          <ac:spMkLst>
            <pc:docMk/>
            <pc:sldMk cId="3706886686" sldId="368"/>
            <ac:spMk id="3" creationId="{139D5992-74CA-4E5E-831D-1F8F99FB57FF}"/>
          </ac:spMkLst>
        </pc:spChg>
        <pc:picChg chg="add mod">
          <ac:chgData name="Nguyen Bui Trong Tin" userId="e8b171ad-d98b-49d5-bbe6-f86bd94206fe" providerId="ADAL" clId="{3B2AA5FE-B6A3-44FF-8BD6-F7D9102A9E1F}" dt="2021-06-27T02:49:14.564" v="4057" actId="14100"/>
          <ac:picMkLst>
            <pc:docMk/>
            <pc:sldMk cId="3706886686" sldId="368"/>
            <ac:picMk id="2" creationId="{D1280932-CF87-40D1-AE8E-0A860A2114CA}"/>
          </ac:picMkLst>
        </pc:picChg>
      </pc:sldChg>
      <pc:sldChg chg="addSp modSp add mod">
        <pc:chgData name="Nguyen Bui Trong Tin" userId="e8b171ad-d98b-49d5-bbe6-f86bd94206fe" providerId="ADAL" clId="{3B2AA5FE-B6A3-44FF-8BD6-F7D9102A9E1F}" dt="2021-06-27T03:02:06.418" v="4072" actId="20577"/>
        <pc:sldMkLst>
          <pc:docMk/>
          <pc:sldMk cId="328338379" sldId="369"/>
        </pc:sldMkLst>
        <pc:spChg chg="mod">
          <ac:chgData name="Nguyen Bui Trong Tin" userId="e8b171ad-d98b-49d5-bbe6-f86bd94206fe" providerId="ADAL" clId="{3B2AA5FE-B6A3-44FF-8BD6-F7D9102A9E1F}" dt="2021-06-27T03:02:06.418" v="4072" actId="20577"/>
          <ac:spMkLst>
            <pc:docMk/>
            <pc:sldMk cId="328338379" sldId="369"/>
            <ac:spMk id="3" creationId="{139D5992-74CA-4E5E-831D-1F8F99FB57FF}"/>
          </ac:spMkLst>
        </pc:spChg>
        <pc:picChg chg="add mod">
          <ac:chgData name="Nguyen Bui Trong Tin" userId="e8b171ad-d98b-49d5-bbe6-f86bd94206fe" providerId="ADAL" clId="{3B2AA5FE-B6A3-44FF-8BD6-F7D9102A9E1F}" dt="2021-06-26T18:30:42.853" v="506" actId="14100"/>
          <ac:picMkLst>
            <pc:docMk/>
            <pc:sldMk cId="328338379" sldId="369"/>
            <ac:picMk id="2" creationId="{C0666DBC-BE4E-4D9F-B465-96AFDAD9CA16}"/>
          </ac:picMkLst>
        </pc:picChg>
      </pc:sldChg>
      <pc:sldChg chg="addSp modSp add mod">
        <pc:chgData name="Nguyen Bui Trong Tin" userId="e8b171ad-d98b-49d5-bbe6-f86bd94206fe" providerId="ADAL" clId="{3B2AA5FE-B6A3-44FF-8BD6-F7D9102A9E1F}" dt="2021-06-27T03:05:23.609" v="4455" actId="20577"/>
        <pc:sldMkLst>
          <pc:docMk/>
          <pc:sldMk cId="35553290" sldId="370"/>
        </pc:sldMkLst>
        <pc:spChg chg="mod">
          <ac:chgData name="Nguyen Bui Trong Tin" userId="e8b171ad-d98b-49d5-bbe6-f86bd94206fe" providerId="ADAL" clId="{3B2AA5FE-B6A3-44FF-8BD6-F7D9102A9E1F}" dt="2021-06-27T03:05:23.609" v="4455" actId="20577"/>
          <ac:spMkLst>
            <pc:docMk/>
            <pc:sldMk cId="35553290" sldId="370"/>
            <ac:spMk id="3" creationId="{139D5992-74CA-4E5E-831D-1F8F99FB57FF}"/>
          </ac:spMkLst>
        </pc:spChg>
        <pc:picChg chg="add mod">
          <ac:chgData name="Nguyen Bui Trong Tin" userId="e8b171ad-d98b-49d5-bbe6-f86bd94206fe" providerId="ADAL" clId="{3B2AA5FE-B6A3-44FF-8BD6-F7D9102A9E1F}" dt="2021-06-27T03:03:57.302" v="4074" actId="14100"/>
          <ac:picMkLst>
            <pc:docMk/>
            <pc:sldMk cId="35553290" sldId="370"/>
            <ac:picMk id="2" creationId="{121589EB-9EBB-416A-8E3B-97BAAA7E3012}"/>
          </ac:picMkLst>
        </pc:picChg>
      </pc:sldChg>
      <pc:sldChg chg="addSp modSp add del mod">
        <pc:chgData name="Nguyen Bui Trong Tin" userId="e8b171ad-d98b-49d5-bbe6-f86bd94206fe" providerId="ADAL" clId="{3B2AA5FE-B6A3-44FF-8BD6-F7D9102A9E1F}" dt="2021-06-26T18:30:52.933" v="507" actId="47"/>
        <pc:sldMkLst>
          <pc:docMk/>
          <pc:sldMk cId="193053948" sldId="371"/>
        </pc:sldMkLst>
        <pc:picChg chg="add mod">
          <ac:chgData name="Nguyen Bui Trong Tin" userId="e8b171ad-d98b-49d5-bbe6-f86bd94206fe" providerId="ADAL" clId="{3B2AA5FE-B6A3-44FF-8BD6-F7D9102A9E1F}" dt="2021-06-26T18:28:58.765" v="475" actId="14100"/>
          <ac:picMkLst>
            <pc:docMk/>
            <pc:sldMk cId="193053948" sldId="371"/>
            <ac:picMk id="2" creationId="{ABE32A45-00DE-44DF-9F0D-5E787AE1B58E}"/>
          </ac:picMkLst>
        </pc:picChg>
      </pc:sldChg>
      <pc:sldChg chg="addSp modSp add del mod">
        <pc:chgData name="Nguyen Bui Trong Tin" userId="e8b171ad-d98b-49d5-bbe6-f86bd94206fe" providerId="ADAL" clId="{3B2AA5FE-B6A3-44FF-8BD6-F7D9102A9E1F}" dt="2021-06-26T18:31:11.462" v="511" actId="47"/>
        <pc:sldMkLst>
          <pc:docMk/>
          <pc:sldMk cId="2455180483" sldId="372"/>
        </pc:sldMkLst>
        <pc:picChg chg="add mod">
          <ac:chgData name="Nguyen Bui Trong Tin" userId="e8b171ad-d98b-49d5-bbe6-f86bd94206fe" providerId="ADAL" clId="{3B2AA5FE-B6A3-44FF-8BD6-F7D9102A9E1F}" dt="2021-06-26T18:29:10.107" v="478" actId="14100"/>
          <ac:picMkLst>
            <pc:docMk/>
            <pc:sldMk cId="2455180483" sldId="372"/>
            <ac:picMk id="2" creationId="{0328F810-8AC8-4D7B-8D1B-AF535E1244D7}"/>
          </ac:picMkLst>
        </pc:picChg>
      </pc:sldChg>
      <pc:sldChg chg="addSp modSp add del mod">
        <pc:chgData name="Nguyen Bui Trong Tin" userId="e8b171ad-d98b-49d5-bbe6-f86bd94206fe" providerId="ADAL" clId="{3B2AA5FE-B6A3-44FF-8BD6-F7D9102A9E1F}" dt="2021-06-26T18:31:05.859" v="510" actId="47"/>
        <pc:sldMkLst>
          <pc:docMk/>
          <pc:sldMk cId="3991100440" sldId="373"/>
        </pc:sldMkLst>
        <pc:picChg chg="add mod">
          <ac:chgData name="Nguyen Bui Trong Tin" userId="e8b171ad-d98b-49d5-bbe6-f86bd94206fe" providerId="ADAL" clId="{3B2AA5FE-B6A3-44FF-8BD6-F7D9102A9E1F}" dt="2021-06-26T18:29:21.760" v="481" actId="14100"/>
          <ac:picMkLst>
            <pc:docMk/>
            <pc:sldMk cId="3991100440" sldId="373"/>
            <ac:picMk id="2" creationId="{3745B0F0-BA2A-419F-A4F0-FF5490D49A13}"/>
          </ac:picMkLst>
        </pc:picChg>
      </pc:sldChg>
      <pc:sldChg chg="addSp delSp modSp add mod">
        <pc:chgData name="Nguyen Bui Trong Tin" userId="e8b171ad-d98b-49d5-bbe6-f86bd94206fe" providerId="ADAL" clId="{3B2AA5FE-B6A3-44FF-8BD6-F7D9102A9E1F}" dt="2021-06-27T04:09:12.576" v="5924" actId="20577"/>
        <pc:sldMkLst>
          <pc:docMk/>
          <pc:sldMk cId="3186154010" sldId="374"/>
        </pc:sldMkLst>
        <pc:spChg chg="mod">
          <ac:chgData name="Nguyen Bui Trong Tin" userId="e8b171ad-d98b-49d5-bbe6-f86bd94206fe" providerId="ADAL" clId="{3B2AA5FE-B6A3-44FF-8BD6-F7D9102A9E1F}" dt="2021-06-27T04:09:12.576" v="5924" actId="20577"/>
          <ac:spMkLst>
            <pc:docMk/>
            <pc:sldMk cId="3186154010" sldId="374"/>
            <ac:spMk id="3" creationId="{139D5992-74CA-4E5E-831D-1F8F99FB57FF}"/>
          </ac:spMkLst>
        </pc:spChg>
        <pc:picChg chg="add del mod">
          <ac:chgData name="Nguyen Bui Trong Tin" userId="e8b171ad-d98b-49d5-bbe6-f86bd94206fe" providerId="ADAL" clId="{3B2AA5FE-B6A3-44FF-8BD6-F7D9102A9E1F}" dt="2021-06-26T18:52:50.081" v="1042" actId="21"/>
          <ac:picMkLst>
            <pc:docMk/>
            <pc:sldMk cId="3186154010" sldId="374"/>
            <ac:picMk id="2" creationId="{B920B51E-4587-4911-8CF4-2621F36F85AE}"/>
          </ac:picMkLst>
        </pc:picChg>
        <pc:picChg chg="add mod">
          <ac:chgData name="Nguyen Bui Trong Tin" userId="e8b171ad-d98b-49d5-bbe6-f86bd94206fe" providerId="ADAL" clId="{3B2AA5FE-B6A3-44FF-8BD6-F7D9102A9E1F}" dt="2021-06-26T18:52:57.154" v="1045" actId="1076"/>
          <ac:picMkLst>
            <pc:docMk/>
            <pc:sldMk cId="3186154010" sldId="374"/>
            <ac:picMk id="4" creationId="{B920B51E-4587-4911-8CF4-2621F36F85AE}"/>
          </ac:picMkLst>
        </pc:picChg>
      </pc:sldChg>
      <pc:sldChg chg="addSp modSp add mod">
        <pc:chgData name="Nguyen Bui Trong Tin" userId="e8b171ad-d98b-49d5-bbe6-f86bd94206fe" providerId="ADAL" clId="{3B2AA5FE-B6A3-44FF-8BD6-F7D9102A9E1F}" dt="2021-06-27T04:09:27.075" v="5931" actId="20577"/>
        <pc:sldMkLst>
          <pc:docMk/>
          <pc:sldMk cId="778658204" sldId="375"/>
        </pc:sldMkLst>
        <pc:spChg chg="mod">
          <ac:chgData name="Nguyen Bui Trong Tin" userId="e8b171ad-d98b-49d5-bbe6-f86bd94206fe" providerId="ADAL" clId="{3B2AA5FE-B6A3-44FF-8BD6-F7D9102A9E1F}" dt="2021-06-27T04:09:27.075" v="5931" actId="20577"/>
          <ac:spMkLst>
            <pc:docMk/>
            <pc:sldMk cId="778658204" sldId="375"/>
            <ac:spMk id="3" creationId="{139D5992-74CA-4E5E-831D-1F8F99FB57FF}"/>
          </ac:spMkLst>
        </pc:spChg>
        <pc:picChg chg="add mod">
          <ac:chgData name="Nguyen Bui Trong Tin" userId="e8b171ad-d98b-49d5-bbe6-f86bd94206fe" providerId="ADAL" clId="{3B2AA5FE-B6A3-44FF-8BD6-F7D9102A9E1F}" dt="2021-06-26T18:53:16.039" v="1048" actId="14100"/>
          <ac:picMkLst>
            <pc:docMk/>
            <pc:sldMk cId="778658204" sldId="375"/>
            <ac:picMk id="2" creationId="{CD4CB877-37E3-49AD-AD57-2C711DDAF7FE}"/>
          </ac:picMkLst>
        </pc:picChg>
        <pc:picChg chg="add mod">
          <ac:chgData name="Nguyen Bui Trong Tin" userId="e8b171ad-d98b-49d5-bbe6-f86bd94206fe" providerId="ADAL" clId="{3B2AA5FE-B6A3-44FF-8BD6-F7D9102A9E1F}" dt="2021-06-26T18:53:23.257" v="1050" actId="1076"/>
          <ac:picMkLst>
            <pc:docMk/>
            <pc:sldMk cId="778658204" sldId="375"/>
            <ac:picMk id="4" creationId="{AF607274-8F88-4500-BD87-C734D9FF29B9}"/>
          </ac:picMkLst>
        </pc:picChg>
      </pc:sldChg>
      <pc:sldChg chg="addSp delSp modSp add mod">
        <pc:chgData name="Nguyen Bui Trong Tin" userId="e8b171ad-d98b-49d5-bbe6-f86bd94206fe" providerId="ADAL" clId="{3B2AA5FE-B6A3-44FF-8BD6-F7D9102A9E1F}" dt="2021-06-27T04:13:04.854" v="5948" actId="14100"/>
        <pc:sldMkLst>
          <pc:docMk/>
          <pc:sldMk cId="1558196538" sldId="376"/>
        </pc:sldMkLst>
        <pc:spChg chg="mod">
          <ac:chgData name="Nguyen Bui Trong Tin" userId="e8b171ad-d98b-49d5-bbe6-f86bd94206fe" providerId="ADAL" clId="{3B2AA5FE-B6A3-44FF-8BD6-F7D9102A9E1F}" dt="2021-06-27T04:09:41.125" v="5940" actId="20577"/>
          <ac:spMkLst>
            <pc:docMk/>
            <pc:sldMk cId="1558196538" sldId="376"/>
            <ac:spMk id="3" creationId="{139D5992-74CA-4E5E-831D-1F8F99FB57FF}"/>
          </ac:spMkLst>
        </pc:spChg>
        <pc:picChg chg="add mod">
          <ac:chgData name="Nguyen Bui Trong Tin" userId="e8b171ad-d98b-49d5-bbe6-f86bd94206fe" providerId="ADAL" clId="{3B2AA5FE-B6A3-44FF-8BD6-F7D9102A9E1F}" dt="2021-06-27T04:13:04.854" v="5948" actId="14100"/>
          <ac:picMkLst>
            <pc:docMk/>
            <pc:sldMk cId="1558196538" sldId="376"/>
            <ac:picMk id="2" creationId="{64E73AF6-F202-4A88-B5F4-E1EC8325D5AA}"/>
          </ac:picMkLst>
        </pc:picChg>
        <pc:picChg chg="add del mod">
          <ac:chgData name="Nguyen Bui Trong Tin" userId="e8b171ad-d98b-49d5-bbe6-f86bd94206fe" providerId="ADAL" clId="{3B2AA5FE-B6A3-44FF-8BD6-F7D9102A9E1F}" dt="2021-06-27T04:11:53.031" v="5947" actId="478"/>
          <ac:picMkLst>
            <pc:docMk/>
            <pc:sldMk cId="1558196538" sldId="376"/>
            <ac:picMk id="4" creationId="{A84845FF-3596-44E3-860F-694970A68E06}"/>
          </ac:picMkLst>
        </pc:picChg>
      </pc:sldChg>
      <pc:sldChg chg="addSp modSp add mod">
        <pc:chgData name="Nguyen Bui Trong Tin" userId="e8b171ad-d98b-49d5-bbe6-f86bd94206fe" providerId="ADAL" clId="{3B2AA5FE-B6A3-44FF-8BD6-F7D9102A9E1F}" dt="2021-06-27T04:15:58.781" v="5957" actId="20577"/>
        <pc:sldMkLst>
          <pc:docMk/>
          <pc:sldMk cId="1578022994" sldId="377"/>
        </pc:sldMkLst>
        <pc:spChg chg="mod">
          <ac:chgData name="Nguyen Bui Trong Tin" userId="e8b171ad-d98b-49d5-bbe6-f86bd94206fe" providerId="ADAL" clId="{3B2AA5FE-B6A3-44FF-8BD6-F7D9102A9E1F}" dt="2021-06-27T04:15:58.781" v="5957" actId="20577"/>
          <ac:spMkLst>
            <pc:docMk/>
            <pc:sldMk cId="1578022994" sldId="377"/>
            <ac:spMk id="3" creationId="{139D5992-74CA-4E5E-831D-1F8F99FB57FF}"/>
          </ac:spMkLst>
        </pc:spChg>
        <pc:picChg chg="add mod">
          <ac:chgData name="Nguyen Bui Trong Tin" userId="e8b171ad-d98b-49d5-bbe6-f86bd94206fe" providerId="ADAL" clId="{3B2AA5FE-B6A3-44FF-8BD6-F7D9102A9E1F}" dt="2021-06-26T18:53:49.839" v="1055" actId="1076"/>
          <ac:picMkLst>
            <pc:docMk/>
            <pc:sldMk cId="1578022994" sldId="377"/>
            <ac:picMk id="2" creationId="{AAF9E85D-CE8C-4DE1-ADA0-68F197D42C17}"/>
          </ac:picMkLst>
        </pc:picChg>
      </pc:sldChg>
      <pc:sldChg chg="addSp delSp modSp add mod">
        <pc:chgData name="Nguyen Bui Trong Tin" userId="e8b171ad-d98b-49d5-bbe6-f86bd94206fe" providerId="ADAL" clId="{3B2AA5FE-B6A3-44FF-8BD6-F7D9102A9E1F}" dt="2021-06-27T04:36:13.507" v="5994" actId="21"/>
        <pc:sldMkLst>
          <pc:docMk/>
          <pc:sldMk cId="2932544504" sldId="378"/>
        </pc:sldMkLst>
        <pc:spChg chg="mod">
          <ac:chgData name="Nguyen Bui Trong Tin" userId="e8b171ad-d98b-49d5-bbe6-f86bd94206fe" providerId="ADAL" clId="{3B2AA5FE-B6A3-44FF-8BD6-F7D9102A9E1F}" dt="2021-06-27T04:17:22.741" v="5966" actId="20577"/>
          <ac:spMkLst>
            <pc:docMk/>
            <pc:sldMk cId="2932544504" sldId="378"/>
            <ac:spMk id="3" creationId="{139D5992-74CA-4E5E-831D-1F8F99FB57FF}"/>
          </ac:spMkLst>
        </pc:spChg>
        <pc:picChg chg="add mod">
          <ac:chgData name="Nguyen Bui Trong Tin" userId="e8b171ad-d98b-49d5-bbe6-f86bd94206fe" providerId="ADAL" clId="{3B2AA5FE-B6A3-44FF-8BD6-F7D9102A9E1F}" dt="2021-06-26T18:54:07.341" v="1058" actId="1076"/>
          <ac:picMkLst>
            <pc:docMk/>
            <pc:sldMk cId="2932544504" sldId="378"/>
            <ac:picMk id="2" creationId="{6BC67A96-5253-40C5-B95C-0342AF0C6CD8}"/>
          </ac:picMkLst>
        </pc:picChg>
        <pc:picChg chg="add del mod">
          <ac:chgData name="Nguyen Bui Trong Tin" userId="e8b171ad-d98b-49d5-bbe6-f86bd94206fe" providerId="ADAL" clId="{3B2AA5FE-B6A3-44FF-8BD6-F7D9102A9E1F}" dt="2021-06-27T04:35:28.805" v="5991" actId="21"/>
          <ac:picMkLst>
            <pc:docMk/>
            <pc:sldMk cId="2932544504" sldId="378"/>
            <ac:picMk id="4" creationId="{C6899B79-3804-493A-926E-1D0AD8A000BE}"/>
          </ac:picMkLst>
        </pc:picChg>
        <pc:picChg chg="add del mod">
          <ac:chgData name="Nguyen Bui Trong Tin" userId="e8b171ad-d98b-49d5-bbe6-f86bd94206fe" providerId="ADAL" clId="{3B2AA5FE-B6A3-44FF-8BD6-F7D9102A9E1F}" dt="2021-06-27T04:36:13.507" v="5994" actId="21"/>
          <ac:picMkLst>
            <pc:docMk/>
            <pc:sldMk cId="2932544504" sldId="378"/>
            <ac:picMk id="5" creationId="{459D08BB-CC94-4100-BF53-8CFDE0A71834}"/>
          </ac:picMkLst>
        </pc:picChg>
      </pc:sldChg>
      <pc:sldChg chg="add del">
        <pc:chgData name="Nguyen Bui Trong Tin" userId="e8b171ad-d98b-49d5-bbe6-f86bd94206fe" providerId="ADAL" clId="{3B2AA5FE-B6A3-44FF-8BD6-F7D9102A9E1F}" dt="2021-06-27T04:17:29.505" v="5967" actId="47"/>
        <pc:sldMkLst>
          <pc:docMk/>
          <pc:sldMk cId="2815978313" sldId="379"/>
        </pc:sldMkLst>
      </pc:sldChg>
      <pc:sldChg chg="add">
        <pc:chgData name="Nguyen Bui Trong Tin" userId="e8b171ad-d98b-49d5-bbe6-f86bd94206fe" providerId="ADAL" clId="{3B2AA5FE-B6A3-44FF-8BD6-F7D9102A9E1F}" dt="2021-06-26T18:29:28.167" v="487"/>
        <pc:sldMkLst>
          <pc:docMk/>
          <pc:sldMk cId="2057454944" sldId="380"/>
        </pc:sldMkLst>
      </pc:sldChg>
      <pc:sldChg chg="add">
        <pc:chgData name="Nguyen Bui Trong Tin" userId="e8b171ad-d98b-49d5-bbe6-f86bd94206fe" providerId="ADAL" clId="{3B2AA5FE-B6A3-44FF-8BD6-F7D9102A9E1F}" dt="2021-06-26T18:29:28.358" v="488"/>
        <pc:sldMkLst>
          <pc:docMk/>
          <pc:sldMk cId="3197868822" sldId="381"/>
        </pc:sldMkLst>
      </pc:sldChg>
      <pc:sldChg chg="add">
        <pc:chgData name="Nguyen Bui Trong Tin" userId="e8b171ad-d98b-49d5-bbe6-f86bd94206fe" providerId="ADAL" clId="{3B2AA5FE-B6A3-44FF-8BD6-F7D9102A9E1F}" dt="2021-06-26T18:29:28.544" v="489"/>
        <pc:sldMkLst>
          <pc:docMk/>
          <pc:sldMk cId="1057566566" sldId="382"/>
        </pc:sldMkLst>
      </pc:sldChg>
      <pc:sldChg chg="add">
        <pc:chgData name="Nguyen Bui Trong Tin" userId="e8b171ad-d98b-49d5-bbe6-f86bd94206fe" providerId="ADAL" clId="{3B2AA5FE-B6A3-44FF-8BD6-F7D9102A9E1F}" dt="2021-06-26T18:29:28.729" v="490"/>
        <pc:sldMkLst>
          <pc:docMk/>
          <pc:sldMk cId="2904544052" sldId="383"/>
        </pc:sldMkLst>
      </pc:sldChg>
      <pc:sldChg chg="add">
        <pc:chgData name="Nguyen Bui Trong Tin" userId="e8b171ad-d98b-49d5-bbe6-f86bd94206fe" providerId="ADAL" clId="{3B2AA5FE-B6A3-44FF-8BD6-F7D9102A9E1F}" dt="2021-06-26T18:29:28.920" v="491"/>
        <pc:sldMkLst>
          <pc:docMk/>
          <pc:sldMk cId="775445304" sldId="384"/>
        </pc:sldMkLst>
      </pc:sldChg>
      <pc:sldChg chg="add">
        <pc:chgData name="Nguyen Bui Trong Tin" userId="e8b171ad-d98b-49d5-bbe6-f86bd94206fe" providerId="ADAL" clId="{3B2AA5FE-B6A3-44FF-8BD6-F7D9102A9E1F}" dt="2021-06-26T18:29:30.444" v="492"/>
        <pc:sldMkLst>
          <pc:docMk/>
          <pc:sldMk cId="3414387278" sldId="385"/>
        </pc:sldMkLst>
      </pc:sldChg>
      <pc:sldChg chg="add">
        <pc:chgData name="Nguyen Bui Trong Tin" userId="e8b171ad-d98b-49d5-bbe6-f86bd94206fe" providerId="ADAL" clId="{3B2AA5FE-B6A3-44FF-8BD6-F7D9102A9E1F}" dt="2021-06-26T18:29:30.444" v="492"/>
        <pc:sldMkLst>
          <pc:docMk/>
          <pc:sldMk cId="3630723485" sldId="386"/>
        </pc:sldMkLst>
      </pc:sldChg>
      <pc:sldChg chg="add">
        <pc:chgData name="Nguyen Bui Trong Tin" userId="e8b171ad-d98b-49d5-bbe6-f86bd94206fe" providerId="ADAL" clId="{3B2AA5FE-B6A3-44FF-8BD6-F7D9102A9E1F}" dt="2021-06-26T18:29:30.444" v="492"/>
        <pc:sldMkLst>
          <pc:docMk/>
          <pc:sldMk cId="1039086473" sldId="387"/>
        </pc:sldMkLst>
      </pc:sldChg>
      <pc:sldChg chg="add">
        <pc:chgData name="Nguyen Bui Trong Tin" userId="e8b171ad-d98b-49d5-bbe6-f86bd94206fe" providerId="ADAL" clId="{3B2AA5FE-B6A3-44FF-8BD6-F7D9102A9E1F}" dt="2021-06-26T18:29:30.444" v="492"/>
        <pc:sldMkLst>
          <pc:docMk/>
          <pc:sldMk cId="3192147529" sldId="388"/>
        </pc:sldMkLst>
      </pc:sldChg>
      <pc:sldChg chg="add">
        <pc:chgData name="Nguyen Bui Trong Tin" userId="e8b171ad-d98b-49d5-bbe6-f86bd94206fe" providerId="ADAL" clId="{3B2AA5FE-B6A3-44FF-8BD6-F7D9102A9E1F}" dt="2021-06-26T18:29:30.444" v="492"/>
        <pc:sldMkLst>
          <pc:docMk/>
          <pc:sldMk cId="3170438219" sldId="389"/>
        </pc:sldMkLst>
      </pc:sldChg>
      <pc:sldChg chg="add">
        <pc:chgData name="Nguyen Bui Trong Tin" userId="e8b171ad-d98b-49d5-bbe6-f86bd94206fe" providerId="ADAL" clId="{3B2AA5FE-B6A3-44FF-8BD6-F7D9102A9E1F}" dt="2021-06-26T18:29:30.444" v="492"/>
        <pc:sldMkLst>
          <pc:docMk/>
          <pc:sldMk cId="4111092939" sldId="390"/>
        </pc:sldMkLst>
      </pc:sldChg>
      <pc:sldChg chg="add">
        <pc:chgData name="Nguyen Bui Trong Tin" userId="e8b171ad-d98b-49d5-bbe6-f86bd94206fe" providerId="ADAL" clId="{3B2AA5FE-B6A3-44FF-8BD6-F7D9102A9E1F}" dt="2021-06-26T18:29:30.444" v="492"/>
        <pc:sldMkLst>
          <pc:docMk/>
          <pc:sldMk cId="219962119" sldId="391"/>
        </pc:sldMkLst>
      </pc:sldChg>
      <pc:sldChg chg="add">
        <pc:chgData name="Nguyen Bui Trong Tin" userId="e8b171ad-d98b-49d5-bbe6-f86bd94206fe" providerId="ADAL" clId="{3B2AA5FE-B6A3-44FF-8BD6-F7D9102A9E1F}" dt="2021-06-26T18:29:30.444" v="492"/>
        <pc:sldMkLst>
          <pc:docMk/>
          <pc:sldMk cId="3406553644" sldId="392"/>
        </pc:sldMkLst>
      </pc:sldChg>
      <pc:sldChg chg="add">
        <pc:chgData name="Nguyen Bui Trong Tin" userId="e8b171ad-d98b-49d5-bbe6-f86bd94206fe" providerId="ADAL" clId="{3B2AA5FE-B6A3-44FF-8BD6-F7D9102A9E1F}" dt="2021-06-26T18:29:30.739" v="493"/>
        <pc:sldMkLst>
          <pc:docMk/>
          <pc:sldMk cId="1486737185" sldId="393"/>
        </pc:sldMkLst>
      </pc:sldChg>
      <pc:sldChg chg="add">
        <pc:chgData name="Nguyen Bui Trong Tin" userId="e8b171ad-d98b-49d5-bbe6-f86bd94206fe" providerId="ADAL" clId="{3B2AA5FE-B6A3-44FF-8BD6-F7D9102A9E1F}" dt="2021-06-26T18:29:30.739" v="493"/>
        <pc:sldMkLst>
          <pc:docMk/>
          <pc:sldMk cId="134196578" sldId="394"/>
        </pc:sldMkLst>
      </pc:sldChg>
      <pc:sldChg chg="add">
        <pc:chgData name="Nguyen Bui Trong Tin" userId="e8b171ad-d98b-49d5-bbe6-f86bd94206fe" providerId="ADAL" clId="{3B2AA5FE-B6A3-44FF-8BD6-F7D9102A9E1F}" dt="2021-06-26T18:29:30.739" v="493"/>
        <pc:sldMkLst>
          <pc:docMk/>
          <pc:sldMk cId="2666131504" sldId="395"/>
        </pc:sldMkLst>
      </pc:sldChg>
      <pc:sldChg chg="add">
        <pc:chgData name="Nguyen Bui Trong Tin" userId="e8b171ad-d98b-49d5-bbe6-f86bd94206fe" providerId="ADAL" clId="{3B2AA5FE-B6A3-44FF-8BD6-F7D9102A9E1F}" dt="2021-06-26T18:29:30.739" v="493"/>
        <pc:sldMkLst>
          <pc:docMk/>
          <pc:sldMk cId="3071695222" sldId="396"/>
        </pc:sldMkLst>
      </pc:sldChg>
      <pc:sldChg chg="add">
        <pc:chgData name="Nguyen Bui Trong Tin" userId="e8b171ad-d98b-49d5-bbe6-f86bd94206fe" providerId="ADAL" clId="{3B2AA5FE-B6A3-44FF-8BD6-F7D9102A9E1F}" dt="2021-06-26T18:29:30.739" v="493"/>
        <pc:sldMkLst>
          <pc:docMk/>
          <pc:sldMk cId="3373114316" sldId="397"/>
        </pc:sldMkLst>
      </pc:sldChg>
      <pc:sldChg chg="add">
        <pc:chgData name="Nguyen Bui Trong Tin" userId="e8b171ad-d98b-49d5-bbe6-f86bd94206fe" providerId="ADAL" clId="{3B2AA5FE-B6A3-44FF-8BD6-F7D9102A9E1F}" dt="2021-06-26T18:29:30.739" v="493"/>
        <pc:sldMkLst>
          <pc:docMk/>
          <pc:sldMk cId="3717025558" sldId="398"/>
        </pc:sldMkLst>
      </pc:sldChg>
      <pc:sldChg chg="add">
        <pc:chgData name="Nguyen Bui Trong Tin" userId="e8b171ad-d98b-49d5-bbe6-f86bd94206fe" providerId="ADAL" clId="{3B2AA5FE-B6A3-44FF-8BD6-F7D9102A9E1F}" dt="2021-06-26T18:29:30.739" v="493"/>
        <pc:sldMkLst>
          <pc:docMk/>
          <pc:sldMk cId="431613213" sldId="399"/>
        </pc:sldMkLst>
      </pc:sldChg>
      <pc:sldChg chg="add">
        <pc:chgData name="Nguyen Bui Trong Tin" userId="e8b171ad-d98b-49d5-bbe6-f86bd94206fe" providerId="ADAL" clId="{3B2AA5FE-B6A3-44FF-8BD6-F7D9102A9E1F}" dt="2021-06-26T18:29:30.739" v="493"/>
        <pc:sldMkLst>
          <pc:docMk/>
          <pc:sldMk cId="2077628247" sldId="400"/>
        </pc:sldMkLst>
      </pc:sldChg>
      <pc:sldChg chg="add del">
        <pc:chgData name="Nguyen Bui Trong Tin" userId="e8b171ad-d98b-49d5-bbe6-f86bd94206fe" providerId="ADAL" clId="{3B2AA5FE-B6A3-44FF-8BD6-F7D9102A9E1F}" dt="2021-06-26T18:32:09.989" v="513"/>
        <pc:sldMkLst>
          <pc:docMk/>
          <pc:sldMk cId="611943352" sldId="401"/>
        </pc:sldMkLst>
      </pc:sldChg>
      <pc:sldChg chg="modSp add del mod ord">
        <pc:chgData name="Nguyen Bui Trong Tin" userId="e8b171ad-d98b-49d5-bbe6-f86bd94206fe" providerId="ADAL" clId="{3B2AA5FE-B6A3-44FF-8BD6-F7D9102A9E1F}" dt="2021-06-26T18:33:20.488" v="576" actId="20577"/>
        <pc:sldMkLst>
          <pc:docMk/>
          <pc:sldMk cId="1836820257" sldId="401"/>
        </pc:sldMkLst>
        <pc:spChg chg="mod">
          <ac:chgData name="Nguyen Bui Trong Tin" userId="e8b171ad-d98b-49d5-bbe6-f86bd94206fe" providerId="ADAL" clId="{3B2AA5FE-B6A3-44FF-8BD6-F7D9102A9E1F}" dt="2021-06-26T18:33:20.488" v="576" actId="20577"/>
          <ac:spMkLst>
            <pc:docMk/>
            <pc:sldMk cId="1836820257" sldId="401"/>
            <ac:spMk id="3" creationId="{139D5992-74CA-4E5E-831D-1F8F99FB57FF}"/>
          </ac:spMkLst>
        </pc:spChg>
      </pc:sldChg>
      <pc:sldChg chg="addSp delSp add del setBg delDesignElem">
        <pc:chgData name="Nguyen Bui Trong Tin" userId="e8b171ad-d98b-49d5-bbe6-f86bd94206fe" providerId="ADAL" clId="{3B2AA5FE-B6A3-44FF-8BD6-F7D9102A9E1F}" dt="2021-06-26T18:32:53.880" v="544"/>
        <pc:sldMkLst>
          <pc:docMk/>
          <pc:sldMk cId="2402983102" sldId="401"/>
        </pc:sldMkLst>
        <pc:spChg chg="add del">
          <ac:chgData name="Nguyen Bui Trong Tin" userId="e8b171ad-d98b-49d5-bbe6-f86bd94206fe" providerId="ADAL" clId="{3B2AA5FE-B6A3-44FF-8BD6-F7D9102A9E1F}" dt="2021-06-26T18:32:53.880" v="544"/>
          <ac:spMkLst>
            <pc:docMk/>
            <pc:sldMk cId="2402983102" sldId="401"/>
            <ac:spMk id="8" creationId="{DA3C47C2-33A2-44B2-BEAB-FEB679075C24}"/>
          </ac:spMkLst>
        </pc:spChg>
        <pc:spChg chg="add del">
          <ac:chgData name="Nguyen Bui Trong Tin" userId="e8b171ad-d98b-49d5-bbe6-f86bd94206fe" providerId="ADAL" clId="{3B2AA5FE-B6A3-44FF-8BD6-F7D9102A9E1F}" dt="2021-06-26T18:32:53.880" v="544"/>
          <ac:spMkLst>
            <pc:docMk/>
            <pc:sldMk cId="2402983102" sldId="401"/>
            <ac:spMk id="10" creationId="{AD182BA8-54AD-4D9F-8264-B0FA8BB47D7C}"/>
          </ac:spMkLst>
        </pc:spChg>
        <pc:spChg chg="add del">
          <ac:chgData name="Nguyen Bui Trong Tin" userId="e8b171ad-d98b-49d5-bbe6-f86bd94206fe" providerId="ADAL" clId="{3B2AA5FE-B6A3-44FF-8BD6-F7D9102A9E1F}" dt="2021-06-26T18:32:53.880" v="544"/>
          <ac:spMkLst>
            <pc:docMk/>
            <pc:sldMk cId="2402983102" sldId="401"/>
            <ac:spMk id="12" creationId="{4ED83379-0499-45E1-AB78-6AA230F96442}"/>
          </ac:spMkLst>
        </pc:spChg>
      </pc:sldChg>
      <pc:sldChg chg="modSp add del mod ord">
        <pc:chgData name="Nguyen Bui Trong Tin" userId="e8b171ad-d98b-49d5-bbe6-f86bd94206fe" providerId="ADAL" clId="{3B2AA5FE-B6A3-44FF-8BD6-F7D9102A9E1F}" dt="2021-06-26T18:37:02.462" v="666" actId="1076"/>
        <pc:sldMkLst>
          <pc:docMk/>
          <pc:sldMk cId="255876792" sldId="402"/>
        </pc:sldMkLst>
        <pc:spChg chg="mod">
          <ac:chgData name="Nguyen Bui Trong Tin" userId="e8b171ad-d98b-49d5-bbe6-f86bd94206fe" providerId="ADAL" clId="{3B2AA5FE-B6A3-44FF-8BD6-F7D9102A9E1F}" dt="2021-06-26T18:37:02.462" v="666" actId="1076"/>
          <ac:spMkLst>
            <pc:docMk/>
            <pc:sldMk cId="255876792" sldId="402"/>
            <ac:spMk id="3" creationId="{139D5992-74CA-4E5E-831D-1F8F99FB57FF}"/>
          </ac:spMkLst>
        </pc:spChg>
      </pc:sldChg>
      <pc:sldChg chg="addSp delSp add del setBg delDesignElem">
        <pc:chgData name="Nguyen Bui Trong Tin" userId="e8b171ad-d98b-49d5-bbe6-f86bd94206fe" providerId="ADAL" clId="{3B2AA5FE-B6A3-44FF-8BD6-F7D9102A9E1F}" dt="2021-06-26T18:32:53.880" v="544"/>
        <pc:sldMkLst>
          <pc:docMk/>
          <pc:sldMk cId="323600962" sldId="402"/>
        </pc:sldMkLst>
        <pc:spChg chg="add del">
          <ac:chgData name="Nguyen Bui Trong Tin" userId="e8b171ad-d98b-49d5-bbe6-f86bd94206fe" providerId="ADAL" clId="{3B2AA5FE-B6A3-44FF-8BD6-F7D9102A9E1F}" dt="2021-06-26T18:32:53.880" v="544"/>
          <ac:spMkLst>
            <pc:docMk/>
            <pc:sldMk cId="323600962" sldId="402"/>
            <ac:spMk id="8" creationId="{DA3C47C2-33A2-44B2-BEAB-FEB679075C24}"/>
          </ac:spMkLst>
        </pc:spChg>
        <pc:spChg chg="add del">
          <ac:chgData name="Nguyen Bui Trong Tin" userId="e8b171ad-d98b-49d5-bbe6-f86bd94206fe" providerId="ADAL" clId="{3B2AA5FE-B6A3-44FF-8BD6-F7D9102A9E1F}" dt="2021-06-26T18:32:53.880" v="544"/>
          <ac:spMkLst>
            <pc:docMk/>
            <pc:sldMk cId="323600962" sldId="402"/>
            <ac:spMk id="10" creationId="{AD182BA8-54AD-4D9F-8264-B0FA8BB47D7C}"/>
          </ac:spMkLst>
        </pc:spChg>
        <pc:spChg chg="add del">
          <ac:chgData name="Nguyen Bui Trong Tin" userId="e8b171ad-d98b-49d5-bbe6-f86bd94206fe" providerId="ADAL" clId="{3B2AA5FE-B6A3-44FF-8BD6-F7D9102A9E1F}" dt="2021-06-26T18:32:53.880" v="544"/>
          <ac:spMkLst>
            <pc:docMk/>
            <pc:sldMk cId="323600962" sldId="402"/>
            <ac:spMk id="12" creationId="{4ED83379-0499-45E1-AB78-6AA230F96442}"/>
          </ac:spMkLst>
        </pc:spChg>
      </pc:sldChg>
      <pc:sldChg chg="addSp delSp add del setBg delDesignElem">
        <pc:chgData name="Nguyen Bui Trong Tin" userId="e8b171ad-d98b-49d5-bbe6-f86bd94206fe" providerId="ADAL" clId="{3B2AA5FE-B6A3-44FF-8BD6-F7D9102A9E1F}" dt="2021-06-26T18:32:53.880" v="544"/>
        <pc:sldMkLst>
          <pc:docMk/>
          <pc:sldMk cId="1052366505" sldId="403"/>
        </pc:sldMkLst>
        <pc:spChg chg="add del">
          <ac:chgData name="Nguyen Bui Trong Tin" userId="e8b171ad-d98b-49d5-bbe6-f86bd94206fe" providerId="ADAL" clId="{3B2AA5FE-B6A3-44FF-8BD6-F7D9102A9E1F}" dt="2021-06-26T18:32:53.880" v="544"/>
          <ac:spMkLst>
            <pc:docMk/>
            <pc:sldMk cId="1052366505" sldId="403"/>
            <ac:spMk id="8" creationId="{DA3C47C2-33A2-44B2-BEAB-FEB679075C24}"/>
          </ac:spMkLst>
        </pc:spChg>
        <pc:spChg chg="add del">
          <ac:chgData name="Nguyen Bui Trong Tin" userId="e8b171ad-d98b-49d5-bbe6-f86bd94206fe" providerId="ADAL" clId="{3B2AA5FE-B6A3-44FF-8BD6-F7D9102A9E1F}" dt="2021-06-26T18:32:53.880" v="544"/>
          <ac:spMkLst>
            <pc:docMk/>
            <pc:sldMk cId="1052366505" sldId="403"/>
            <ac:spMk id="10" creationId="{AD182BA8-54AD-4D9F-8264-B0FA8BB47D7C}"/>
          </ac:spMkLst>
        </pc:spChg>
        <pc:spChg chg="add del">
          <ac:chgData name="Nguyen Bui Trong Tin" userId="e8b171ad-d98b-49d5-bbe6-f86bd94206fe" providerId="ADAL" clId="{3B2AA5FE-B6A3-44FF-8BD6-F7D9102A9E1F}" dt="2021-06-26T18:32:53.880" v="544"/>
          <ac:spMkLst>
            <pc:docMk/>
            <pc:sldMk cId="1052366505" sldId="403"/>
            <ac:spMk id="12" creationId="{4ED83379-0499-45E1-AB78-6AA230F96442}"/>
          </ac:spMkLst>
        </pc:spChg>
      </pc:sldChg>
      <pc:sldChg chg="modSp add del mod ord">
        <pc:chgData name="Nguyen Bui Trong Tin" userId="e8b171ad-d98b-49d5-bbe6-f86bd94206fe" providerId="ADAL" clId="{3B2AA5FE-B6A3-44FF-8BD6-F7D9102A9E1F}" dt="2021-06-26T18:38:41.678" v="715" actId="20577"/>
        <pc:sldMkLst>
          <pc:docMk/>
          <pc:sldMk cId="1835863864" sldId="403"/>
        </pc:sldMkLst>
        <pc:spChg chg="mod">
          <ac:chgData name="Nguyen Bui Trong Tin" userId="e8b171ad-d98b-49d5-bbe6-f86bd94206fe" providerId="ADAL" clId="{3B2AA5FE-B6A3-44FF-8BD6-F7D9102A9E1F}" dt="2021-06-26T18:38:41.678" v="715" actId="20577"/>
          <ac:spMkLst>
            <pc:docMk/>
            <pc:sldMk cId="1835863864" sldId="403"/>
            <ac:spMk id="3" creationId="{139D5992-74CA-4E5E-831D-1F8F99FB57FF}"/>
          </ac:spMkLst>
        </pc:spChg>
      </pc:sldChg>
      <pc:sldChg chg="addSp delSp add del setBg delDesignElem">
        <pc:chgData name="Nguyen Bui Trong Tin" userId="e8b171ad-d98b-49d5-bbe6-f86bd94206fe" providerId="ADAL" clId="{3B2AA5FE-B6A3-44FF-8BD6-F7D9102A9E1F}" dt="2021-06-26T18:32:53.880" v="544"/>
        <pc:sldMkLst>
          <pc:docMk/>
          <pc:sldMk cId="308763210" sldId="404"/>
        </pc:sldMkLst>
        <pc:spChg chg="add del">
          <ac:chgData name="Nguyen Bui Trong Tin" userId="e8b171ad-d98b-49d5-bbe6-f86bd94206fe" providerId="ADAL" clId="{3B2AA5FE-B6A3-44FF-8BD6-F7D9102A9E1F}" dt="2021-06-26T18:32:53.880" v="544"/>
          <ac:spMkLst>
            <pc:docMk/>
            <pc:sldMk cId="308763210" sldId="404"/>
            <ac:spMk id="8" creationId="{DA3C47C2-33A2-44B2-BEAB-FEB679075C24}"/>
          </ac:spMkLst>
        </pc:spChg>
        <pc:spChg chg="add del">
          <ac:chgData name="Nguyen Bui Trong Tin" userId="e8b171ad-d98b-49d5-bbe6-f86bd94206fe" providerId="ADAL" clId="{3B2AA5FE-B6A3-44FF-8BD6-F7D9102A9E1F}" dt="2021-06-26T18:32:53.880" v="544"/>
          <ac:spMkLst>
            <pc:docMk/>
            <pc:sldMk cId="308763210" sldId="404"/>
            <ac:spMk id="10" creationId="{AD182BA8-54AD-4D9F-8264-B0FA8BB47D7C}"/>
          </ac:spMkLst>
        </pc:spChg>
        <pc:spChg chg="add del">
          <ac:chgData name="Nguyen Bui Trong Tin" userId="e8b171ad-d98b-49d5-bbe6-f86bd94206fe" providerId="ADAL" clId="{3B2AA5FE-B6A3-44FF-8BD6-F7D9102A9E1F}" dt="2021-06-26T18:32:53.880" v="544"/>
          <ac:spMkLst>
            <pc:docMk/>
            <pc:sldMk cId="308763210" sldId="404"/>
            <ac:spMk id="12" creationId="{4ED83379-0499-45E1-AB78-6AA230F96442}"/>
          </ac:spMkLst>
        </pc:spChg>
      </pc:sldChg>
      <pc:sldChg chg="modSp add del mod ord replId">
        <pc:chgData name="Nguyen Bui Trong Tin" userId="e8b171ad-d98b-49d5-bbe6-f86bd94206fe" providerId="ADAL" clId="{3B2AA5FE-B6A3-44FF-8BD6-F7D9102A9E1F}" dt="2021-06-26T18:52:23.899" v="1037" actId="20577"/>
        <pc:sldMkLst>
          <pc:docMk/>
          <pc:sldMk cId="1293452075" sldId="404"/>
        </pc:sldMkLst>
        <pc:spChg chg="mod">
          <ac:chgData name="Nguyen Bui Trong Tin" userId="e8b171ad-d98b-49d5-bbe6-f86bd94206fe" providerId="ADAL" clId="{3B2AA5FE-B6A3-44FF-8BD6-F7D9102A9E1F}" dt="2021-06-26T18:52:23.899" v="1037" actId="20577"/>
          <ac:spMkLst>
            <pc:docMk/>
            <pc:sldMk cId="1293452075" sldId="404"/>
            <ac:spMk id="3" creationId="{139D5992-74CA-4E5E-831D-1F8F99FB57FF}"/>
          </ac:spMkLst>
        </pc:spChg>
      </pc:sldChg>
      <pc:sldChg chg="addSp delSp add del setBg delDesignElem">
        <pc:chgData name="Nguyen Bui Trong Tin" userId="e8b171ad-d98b-49d5-bbe6-f86bd94206fe" providerId="ADAL" clId="{3B2AA5FE-B6A3-44FF-8BD6-F7D9102A9E1F}" dt="2021-06-26T18:32:53.880" v="544"/>
        <pc:sldMkLst>
          <pc:docMk/>
          <pc:sldMk cId="1714986477" sldId="405"/>
        </pc:sldMkLst>
        <pc:spChg chg="add del">
          <ac:chgData name="Nguyen Bui Trong Tin" userId="e8b171ad-d98b-49d5-bbe6-f86bd94206fe" providerId="ADAL" clId="{3B2AA5FE-B6A3-44FF-8BD6-F7D9102A9E1F}" dt="2021-06-26T18:32:53.880" v="544"/>
          <ac:spMkLst>
            <pc:docMk/>
            <pc:sldMk cId="1714986477" sldId="405"/>
            <ac:spMk id="8" creationId="{DA3C47C2-33A2-44B2-BEAB-FEB679075C24}"/>
          </ac:spMkLst>
        </pc:spChg>
        <pc:spChg chg="add del">
          <ac:chgData name="Nguyen Bui Trong Tin" userId="e8b171ad-d98b-49d5-bbe6-f86bd94206fe" providerId="ADAL" clId="{3B2AA5FE-B6A3-44FF-8BD6-F7D9102A9E1F}" dt="2021-06-26T18:32:53.880" v="544"/>
          <ac:spMkLst>
            <pc:docMk/>
            <pc:sldMk cId="1714986477" sldId="405"/>
            <ac:spMk id="10" creationId="{AD182BA8-54AD-4D9F-8264-B0FA8BB47D7C}"/>
          </ac:spMkLst>
        </pc:spChg>
        <pc:spChg chg="add del">
          <ac:chgData name="Nguyen Bui Trong Tin" userId="e8b171ad-d98b-49d5-bbe6-f86bd94206fe" providerId="ADAL" clId="{3B2AA5FE-B6A3-44FF-8BD6-F7D9102A9E1F}" dt="2021-06-26T18:32:53.880" v="544"/>
          <ac:spMkLst>
            <pc:docMk/>
            <pc:sldMk cId="1714986477" sldId="405"/>
            <ac:spMk id="12" creationId="{4ED83379-0499-45E1-AB78-6AA230F96442}"/>
          </ac:spMkLst>
        </pc:spChg>
      </pc:sldChg>
      <pc:sldChg chg="modSp add del mod ord">
        <pc:chgData name="Nguyen Bui Trong Tin" userId="e8b171ad-d98b-49d5-bbe6-f86bd94206fe" providerId="ADAL" clId="{3B2AA5FE-B6A3-44FF-8BD6-F7D9102A9E1F}" dt="2021-06-26T18:42:35.612" v="888" actId="20577"/>
        <pc:sldMkLst>
          <pc:docMk/>
          <pc:sldMk cId="4040564128" sldId="405"/>
        </pc:sldMkLst>
        <pc:spChg chg="mod">
          <ac:chgData name="Nguyen Bui Trong Tin" userId="e8b171ad-d98b-49d5-bbe6-f86bd94206fe" providerId="ADAL" clId="{3B2AA5FE-B6A3-44FF-8BD6-F7D9102A9E1F}" dt="2021-06-26T18:42:35.612" v="888" actId="20577"/>
          <ac:spMkLst>
            <pc:docMk/>
            <pc:sldMk cId="4040564128" sldId="405"/>
            <ac:spMk id="3" creationId="{139D5992-74CA-4E5E-831D-1F8F99FB57FF}"/>
          </ac:spMkLst>
        </pc:spChg>
      </pc:sldChg>
      <pc:sldChg chg="addSp delSp add del setBg delDesignElem">
        <pc:chgData name="Nguyen Bui Trong Tin" userId="e8b171ad-d98b-49d5-bbe6-f86bd94206fe" providerId="ADAL" clId="{3B2AA5FE-B6A3-44FF-8BD6-F7D9102A9E1F}" dt="2021-06-26T18:32:53.880" v="544"/>
        <pc:sldMkLst>
          <pc:docMk/>
          <pc:sldMk cId="1909579167" sldId="406"/>
        </pc:sldMkLst>
        <pc:spChg chg="add del">
          <ac:chgData name="Nguyen Bui Trong Tin" userId="e8b171ad-d98b-49d5-bbe6-f86bd94206fe" providerId="ADAL" clId="{3B2AA5FE-B6A3-44FF-8BD6-F7D9102A9E1F}" dt="2021-06-26T18:32:53.880" v="544"/>
          <ac:spMkLst>
            <pc:docMk/>
            <pc:sldMk cId="1909579167" sldId="406"/>
            <ac:spMk id="8" creationId="{DA3C47C2-33A2-44B2-BEAB-FEB679075C24}"/>
          </ac:spMkLst>
        </pc:spChg>
        <pc:spChg chg="add del">
          <ac:chgData name="Nguyen Bui Trong Tin" userId="e8b171ad-d98b-49d5-bbe6-f86bd94206fe" providerId="ADAL" clId="{3B2AA5FE-B6A3-44FF-8BD6-F7D9102A9E1F}" dt="2021-06-26T18:32:53.880" v="544"/>
          <ac:spMkLst>
            <pc:docMk/>
            <pc:sldMk cId="1909579167" sldId="406"/>
            <ac:spMk id="10" creationId="{AD182BA8-54AD-4D9F-8264-B0FA8BB47D7C}"/>
          </ac:spMkLst>
        </pc:spChg>
        <pc:spChg chg="add del">
          <ac:chgData name="Nguyen Bui Trong Tin" userId="e8b171ad-d98b-49d5-bbe6-f86bd94206fe" providerId="ADAL" clId="{3B2AA5FE-B6A3-44FF-8BD6-F7D9102A9E1F}" dt="2021-06-26T18:32:53.880" v="544"/>
          <ac:spMkLst>
            <pc:docMk/>
            <pc:sldMk cId="1909579167" sldId="406"/>
            <ac:spMk id="12" creationId="{4ED83379-0499-45E1-AB78-6AA230F96442}"/>
          </ac:spMkLst>
        </pc:spChg>
      </pc:sldChg>
      <pc:sldChg chg="modSp add del mod ord replId">
        <pc:chgData name="Nguyen Bui Trong Tin" userId="e8b171ad-d98b-49d5-bbe6-f86bd94206fe" providerId="ADAL" clId="{3B2AA5FE-B6A3-44FF-8BD6-F7D9102A9E1F}" dt="2021-06-26T18:45:33.787" v="968" actId="20577"/>
        <pc:sldMkLst>
          <pc:docMk/>
          <pc:sldMk cId="2375348906" sldId="406"/>
        </pc:sldMkLst>
        <pc:spChg chg="mod">
          <ac:chgData name="Nguyen Bui Trong Tin" userId="e8b171ad-d98b-49d5-bbe6-f86bd94206fe" providerId="ADAL" clId="{3B2AA5FE-B6A3-44FF-8BD6-F7D9102A9E1F}" dt="2021-06-26T18:45:33.787" v="968" actId="20577"/>
          <ac:spMkLst>
            <pc:docMk/>
            <pc:sldMk cId="2375348906" sldId="406"/>
            <ac:spMk id="3" creationId="{139D5992-74CA-4E5E-831D-1F8F99FB57FF}"/>
          </ac:spMkLst>
        </pc:spChg>
      </pc:sldChg>
      <pc:sldChg chg="modSp add del mod ord replId">
        <pc:chgData name="Nguyen Bui Trong Tin" userId="e8b171ad-d98b-49d5-bbe6-f86bd94206fe" providerId="ADAL" clId="{3B2AA5FE-B6A3-44FF-8BD6-F7D9102A9E1F}" dt="2021-06-26T18:48:37.133" v="995" actId="5793"/>
        <pc:sldMkLst>
          <pc:docMk/>
          <pc:sldMk cId="3094936686" sldId="407"/>
        </pc:sldMkLst>
        <pc:spChg chg="mod">
          <ac:chgData name="Nguyen Bui Trong Tin" userId="e8b171ad-d98b-49d5-bbe6-f86bd94206fe" providerId="ADAL" clId="{3B2AA5FE-B6A3-44FF-8BD6-F7D9102A9E1F}" dt="2021-06-26T18:48:37.133" v="995" actId="5793"/>
          <ac:spMkLst>
            <pc:docMk/>
            <pc:sldMk cId="3094936686" sldId="407"/>
            <ac:spMk id="3" creationId="{139D5992-74CA-4E5E-831D-1F8F99FB57FF}"/>
          </ac:spMkLst>
        </pc:spChg>
      </pc:sldChg>
      <pc:sldChg chg="addSp delSp add del setBg delDesignElem">
        <pc:chgData name="Nguyen Bui Trong Tin" userId="e8b171ad-d98b-49d5-bbe6-f86bd94206fe" providerId="ADAL" clId="{3B2AA5FE-B6A3-44FF-8BD6-F7D9102A9E1F}" dt="2021-06-26T18:32:53.880" v="544"/>
        <pc:sldMkLst>
          <pc:docMk/>
          <pc:sldMk cId="3761971931" sldId="407"/>
        </pc:sldMkLst>
        <pc:spChg chg="add del">
          <ac:chgData name="Nguyen Bui Trong Tin" userId="e8b171ad-d98b-49d5-bbe6-f86bd94206fe" providerId="ADAL" clId="{3B2AA5FE-B6A3-44FF-8BD6-F7D9102A9E1F}" dt="2021-06-26T18:32:53.880" v="544"/>
          <ac:spMkLst>
            <pc:docMk/>
            <pc:sldMk cId="3761971931" sldId="407"/>
            <ac:spMk id="8" creationId="{DA3C47C2-33A2-44B2-BEAB-FEB679075C24}"/>
          </ac:spMkLst>
        </pc:spChg>
        <pc:spChg chg="add del">
          <ac:chgData name="Nguyen Bui Trong Tin" userId="e8b171ad-d98b-49d5-bbe6-f86bd94206fe" providerId="ADAL" clId="{3B2AA5FE-B6A3-44FF-8BD6-F7D9102A9E1F}" dt="2021-06-26T18:32:53.880" v="544"/>
          <ac:spMkLst>
            <pc:docMk/>
            <pc:sldMk cId="3761971931" sldId="407"/>
            <ac:spMk id="10" creationId="{AD182BA8-54AD-4D9F-8264-B0FA8BB47D7C}"/>
          </ac:spMkLst>
        </pc:spChg>
        <pc:spChg chg="add del">
          <ac:chgData name="Nguyen Bui Trong Tin" userId="e8b171ad-d98b-49d5-bbe6-f86bd94206fe" providerId="ADAL" clId="{3B2AA5FE-B6A3-44FF-8BD6-F7D9102A9E1F}" dt="2021-06-26T18:32:53.880" v="544"/>
          <ac:spMkLst>
            <pc:docMk/>
            <pc:sldMk cId="3761971931" sldId="407"/>
            <ac:spMk id="12" creationId="{4ED83379-0499-45E1-AB78-6AA230F96442}"/>
          </ac:spMkLst>
        </pc:spChg>
      </pc:sldChg>
      <pc:sldChg chg="addSp modSp add mod">
        <pc:chgData name="Nguyen Bui Trong Tin" userId="e8b171ad-d98b-49d5-bbe6-f86bd94206fe" providerId="ADAL" clId="{3B2AA5FE-B6A3-44FF-8BD6-F7D9102A9E1F}" dt="2021-06-27T03:05:35.009" v="4457" actId="20577"/>
        <pc:sldMkLst>
          <pc:docMk/>
          <pc:sldMk cId="506862209" sldId="408"/>
        </pc:sldMkLst>
        <pc:spChg chg="mod">
          <ac:chgData name="Nguyen Bui Trong Tin" userId="e8b171ad-d98b-49d5-bbe6-f86bd94206fe" providerId="ADAL" clId="{3B2AA5FE-B6A3-44FF-8BD6-F7D9102A9E1F}" dt="2021-06-27T03:05:35.009" v="4457" actId="20577"/>
          <ac:spMkLst>
            <pc:docMk/>
            <pc:sldMk cId="506862209" sldId="408"/>
            <ac:spMk id="3" creationId="{139D5992-74CA-4E5E-831D-1F8F99FB57FF}"/>
          </ac:spMkLst>
        </pc:spChg>
        <pc:picChg chg="add mod">
          <ac:chgData name="Nguyen Bui Trong Tin" userId="e8b171ad-d98b-49d5-bbe6-f86bd94206fe" providerId="ADAL" clId="{3B2AA5FE-B6A3-44FF-8BD6-F7D9102A9E1F}" dt="2021-06-26T18:34:20.469" v="589" actId="14100"/>
          <ac:picMkLst>
            <pc:docMk/>
            <pc:sldMk cId="506862209" sldId="408"/>
            <ac:picMk id="2" creationId="{1A965D2C-599F-47D5-BF61-94C4DED28D5E}"/>
          </ac:picMkLst>
        </pc:picChg>
      </pc:sldChg>
      <pc:sldChg chg="addSp delSp modSp add mod">
        <pc:chgData name="Nguyen Bui Trong Tin" userId="e8b171ad-d98b-49d5-bbe6-f86bd94206fe" providerId="ADAL" clId="{3B2AA5FE-B6A3-44FF-8BD6-F7D9102A9E1F}" dt="2021-06-27T03:05:56.688" v="4463" actId="20577"/>
        <pc:sldMkLst>
          <pc:docMk/>
          <pc:sldMk cId="3729801902" sldId="409"/>
        </pc:sldMkLst>
        <pc:spChg chg="mod">
          <ac:chgData name="Nguyen Bui Trong Tin" userId="e8b171ad-d98b-49d5-bbe6-f86bd94206fe" providerId="ADAL" clId="{3B2AA5FE-B6A3-44FF-8BD6-F7D9102A9E1F}" dt="2021-06-27T03:05:56.688" v="4463" actId="20577"/>
          <ac:spMkLst>
            <pc:docMk/>
            <pc:sldMk cId="3729801902" sldId="409"/>
            <ac:spMk id="3" creationId="{139D5992-74CA-4E5E-831D-1F8F99FB57FF}"/>
          </ac:spMkLst>
        </pc:spChg>
        <pc:graphicFrameChg chg="add del mod">
          <ac:chgData name="Nguyen Bui Trong Tin" userId="e8b171ad-d98b-49d5-bbe6-f86bd94206fe" providerId="ADAL" clId="{3B2AA5FE-B6A3-44FF-8BD6-F7D9102A9E1F}" dt="2021-06-26T18:34:41.973" v="603"/>
          <ac:graphicFrameMkLst>
            <pc:docMk/>
            <pc:sldMk cId="3729801902" sldId="409"/>
            <ac:graphicFrameMk id="4" creationId="{9A53D77E-77AF-49A3-82D2-D5AD114D49AD}"/>
          </ac:graphicFrameMkLst>
        </pc:graphicFrameChg>
        <pc:picChg chg="del">
          <ac:chgData name="Nguyen Bui Trong Tin" userId="e8b171ad-d98b-49d5-bbe6-f86bd94206fe" providerId="ADAL" clId="{3B2AA5FE-B6A3-44FF-8BD6-F7D9102A9E1F}" dt="2021-06-26T18:34:30.778" v="593" actId="478"/>
          <ac:picMkLst>
            <pc:docMk/>
            <pc:sldMk cId="3729801902" sldId="409"/>
            <ac:picMk id="2" creationId="{1A965D2C-599F-47D5-BF61-94C4DED28D5E}"/>
          </ac:picMkLst>
        </pc:picChg>
        <pc:picChg chg="add mod">
          <ac:chgData name="Nguyen Bui Trong Tin" userId="e8b171ad-d98b-49d5-bbe6-f86bd94206fe" providerId="ADAL" clId="{3B2AA5FE-B6A3-44FF-8BD6-F7D9102A9E1F}" dt="2021-06-26T18:34:50.481" v="606" actId="1076"/>
          <ac:picMkLst>
            <pc:docMk/>
            <pc:sldMk cId="3729801902" sldId="409"/>
            <ac:picMk id="5" creationId="{C19EC031-5D08-452B-A22B-073EB3C05DB4}"/>
          </ac:picMkLst>
        </pc:picChg>
      </pc:sldChg>
      <pc:sldChg chg="add del">
        <pc:chgData name="Nguyen Bui Trong Tin" userId="e8b171ad-d98b-49d5-bbe6-f86bd94206fe" providerId="ADAL" clId="{3B2AA5FE-B6A3-44FF-8BD6-F7D9102A9E1F}" dt="2021-06-26T18:34:26.840" v="591" actId="47"/>
        <pc:sldMkLst>
          <pc:docMk/>
          <pc:sldMk cId="3997593667" sldId="409"/>
        </pc:sldMkLst>
      </pc:sldChg>
      <pc:sldChg chg="addSp modSp add mod">
        <pc:chgData name="Nguyen Bui Trong Tin" userId="e8b171ad-d98b-49d5-bbe6-f86bd94206fe" providerId="ADAL" clId="{3B2AA5FE-B6A3-44FF-8BD6-F7D9102A9E1F}" dt="2021-06-27T03:08:07.637" v="4476" actId="20577"/>
        <pc:sldMkLst>
          <pc:docMk/>
          <pc:sldMk cId="2497230748" sldId="410"/>
        </pc:sldMkLst>
        <pc:spChg chg="mod">
          <ac:chgData name="Nguyen Bui Trong Tin" userId="e8b171ad-d98b-49d5-bbe6-f86bd94206fe" providerId="ADAL" clId="{3B2AA5FE-B6A3-44FF-8BD6-F7D9102A9E1F}" dt="2021-06-27T03:08:07.637" v="4476" actId="20577"/>
          <ac:spMkLst>
            <pc:docMk/>
            <pc:sldMk cId="2497230748" sldId="410"/>
            <ac:spMk id="3" creationId="{139D5992-74CA-4E5E-831D-1F8F99FB57FF}"/>
          </ac:spMkLst>
        </pc:spChg>
        <pc:picChg chg="add mod">
          <ac:chgData name="Nguyen Bui Trong Tin" userId="e8b171ad-d98b-49d5-bbe6-f86bd94206fe" providerId="ADAL" clId="{3B2AA5FE-B6A3-44FF-8BD6-F7D9102A9E1F}" dt="2021-06-26T18:35:15.449" v="612" actId="1076"/>
          <ac:picMkLst>
            <pc:docMk/>
            <pc:sldMk cId="2497230748" sldId="410"/>
            <ac:picMk id="2" creationId="{78B1DE0D-2530-4BE8-805F-FAA6EFA3F8A3}"/>
          </ac:picMkLst>
        </pc:picChg>
      </pc:sldChg>
      <pc:sldChg chg="add del">
        <pc:chgData name="Nguyen Bui Trong Tin" userId="e8b171ad-d98b-49d5-bbe6-f86bd94206fe" providerId="ADAL" clId="{3B2AA5FE-B6A3-44FF-8BD6-F7D9102A9E1F}" dt="2021-06-26T18:34:26.840" v="591" actId="47"/>
        <pc:sldMkLst>
          <pc:docMk/>
          <pc:sldMk cId="3423854050" sldId="410"/>
        </pc:sldMkLst>
      </pc:sldChg>
      <pc:sldChg chg="add del">
        <pc:chgData name="Nguyen Bui Trong Tin" userId="e8b171ad-d98b-49d5-bbe6-f86bd94206fe" providerId="ADAL" clId="{3B2AA5FE-B6A3-44FF-8BD6-F7D9102A9E1F}" dt="2021-06-26T18:34:26.840" v="591" actId="47"/>
        <pc:sldMkLst>
          <pc:docMk/>
          <pc:sldMk cId="991996026" sldId="411"/>
        </pc:sldMkLst>
      </pc:sldChg>
      <pc:sldChg chg="addSp modSp add mod">
        <pc:chgData name="Nguyen Bui Trong Tin" userId="e8b171ad-d98b-49d5-bbe6-f86bd94206fe" providerId="ADAL" clId="{3B2AA5FE-B6A3-44FF-8BD6-F7D9102A9E1F}" dt="2021-06-27T03:09:36.677" v="4654" actId="20577"/>
        <pc:sldMkLst>
          <pc:docMk/>
          <pc:sldMk cId="3687217798" sldId="411"/>
        </pc:sldMkLst>
        <pc:spChg chg="mod">
          <ac:chgData name="Nguyen Bui Trong Tin" userId="e8b171ad-d98b-49d5-bbe6-f86bd94206fe" providerId="ADAL" clId="{3B2AA5FE-B6A3-44FF-8BD6-F7D9102A9E1F}" dt="2021-06-27T03:09:36.677" v="4654" actId="20577"/>
          <ac:spMkLst>
            <pc:docMk/>
            <pc:sldMk cId="3687217798" sldId="411"/>
            <ac:spMk id="3" creationId="{139D5992-74CA-4E5E-831D-1F8F99FB57FF}"/>
          </ac:spMkLst>
        </pc:spChg>
        <pc:picChg chg="add mod">
          <ac:chgData name="Nguyen Bui Trong Tin" userId="e8b171ad-d98b-49d5-bbe6-f86bd94206fe" providerId="ADAL" clId="{3B2AA5FE-B6A3-44FF-8BD6-F7D9102A9E1F}" dt="2021-06-26T18:35:25.202" v="614" actId="1076"/>
          <ac:picMkLst>
            <pc:docMk/>
            <pc:sldMk cId="3687217798" sldId="411"/>
            <ac:picMk id="2" creationId="{310F99D7-2265-4762-A2EC-2157AFE87BFE}"/>
          </ac:picMkLst>
        </pc:picChg>
      </pc:sldChg>
      <pc:sldChg chg="addSp modSp add mod">
        <pc:chgData name="Nguyen Bui Trong Tin" userId="e8b171ad-d98b-49d5-bbe6-f86bd94206fe" providerId="ADAL" clId="{3B2AA5FE-B6A3-44FF-8BD6-F7D9102A9E1F}" dt="2021-06-26T18:35:40.459" v="618" actId="1076"/>
        <pc:sldMkLst>
          <pc:docMk/>
          <pc:sldMk cId="1242508835" sldId="412"/>
        </pc:sldMkLst>
        <pc:picChg chg="add mod">
          <ac:chgData name="Nguyen Bui Trong Tin" userId="e8b171ad-d98b-49d5-bbe6-f86bd94206fe" providerId="ADAL" clId="{3B2AA5FE-B6A3-44FF-8BD6-F7D9102A9E1F}" dt="2021-06-26T18:35:40.459" v="618" actId="1076"/>
          <ac:picMkLst>
            <pc:docMk/>
            <pc:sldMk cId="1242508835" sldId="412"/>
            <ac:picMk id="2" creationId="{D9E738CC-787A-4BF1-9392-4A1780C687E3}"/>
          </ac:picMkLst>
        </pc:picChg>
      </pc:sldChg>
      <pc:sldChg chg="add del">
        <pc:chgData name="Nguyen Bui Trong Tin" userId="e8b171ad-d98b-49d5-bbe6-f86bd94206fe" providerId="ADAL" clId="{3B2AA5FE-B6A3-44FF-8BD6-F7D9102A9E1F}" dt="2021-06-26T18:34:26.840" v="591" actId="47"/>
        <pc:sldMkLst>
          <pc:docMk/>
          <pc:sldMk cId="3103938315" sldId="412"/>
        </pc:sldMkLst>
      </pc:sldChg>
      <pc:sldChg chg="addSp modSp add mod">
        <pc:chgData name="Nguyen Bui Trong Tin" userId="e8b171ad-d98b-49d5-bbe6-f86bd94206fe" providerId="ADAL" clId="{3B2AA5FE-B6A3-44FF-8BD6-F7D9102A9E1F}" dt="2021-06-27T03:09:49.290" v="4655" actId="20577"/>
        <pc:sldMkLst>
          <pc:docMk/>
          <pc:sldMk cId="88128947" sldId="413"/>
        </pc:sldMkLst>
        <pc:spChg chg="mod">
          <ac:chgData name="Nguyen Bui Trong Tin" userId="e8b171ad-d98b-49d5-bbe6-f86bd94206fe" providerId="ADAL" clId="{3B2AA5FE-B6A3-44FF-8BD6-F7D9102A9E1F}" dt="2021-06-27T03:09:49.290" v="4655" actId="20577"/>
          <ac:spMkLst>
            <pc:docMk/>
            <pc:sldMk cId="88128947" sldId="413"/>
            <ac:spMk id="3" creationId="{139D5992-74CA-4E5E-831D-1F8F99FB57FF}"/>
          </ac:spMkLst>
        </pc:spChg>
        <pc:picChg chg="add mod">
          <ac:chgData name="Nguyen Bui Trong Tin" userId="e8b171ad-d98b-49d5-bbe6-f86bd94206fe" providerId="ADAL" clId="{3B2AA5FE-B6A3-44FF-8BD6-F7D9102A9E1F}" dt="2021-06-26T18:35:50.868" v="620" actId="1076"/>
          <ac:picMkLst>
            <pc:docMk/>
            <pc:sldMk cId="88128947" sldId="413"/>
            <ac:picMk id="2" creationId="{BF1F6DA1-DC3B-4C94-850E-816E6B69B4C2}"/>
          </ac:picMkLst>
        </pc:picChg>
      </pc:sldChg>
      <pc:sldChg chg="add del">
        <pc:chgData name="Nguyen Bui Trong Tin" userId="e8b171ad-d98b-49d5-bbe6-f86bd94206fe" providerId="ADAL" clId="{3B2AA5FE-B6A3-44FF-8BD6-F7D9102A9E1F}" dt="2021-06-26T18:34:26.840" v="591" actId="47"/>
        <pc:sldMkLst>
          <pc:docMk/>
          <pc:sldMk cId="394687219" sldId="413"/>
        </pc:sldMkLst>
      </pc:sldChg>
      <pc:sldChg chg="addSp modSp add mod">
        <pc:chgData name="Nguyen Bui Trong Tin" userId="e8b171ad-d98b-49d5-bbe6-f86bd94206fe" providerId="ADAL" clId="{3B2AA5FE-B6A3-44FF-8BD6-F7D9102A9E1F}" dt="2021-06-27T03:10:33.264" v="4658" actId="20577"/>
        <pc:sldMkLst>
          <pc:docMk/>
          <pc:sldMk cId="1625115074" sldId="414"/>
        </pc:sldMkLst>
        <pc:spChg chg="mod">
          <ac:chgData name="Nguyen Bui Trong Tin" userId="e8b171ad-d98b-49d5-bbe6-f86bd94206fe" providerId="ADAL" clId="{3B2AA5FE-B6A3-44FF-8BD6-F7D9102A9E1F}" dt="2021-06-27T03:10:33.264" v="4658" actId="20577"/>
          <ac:spMkLst>
            <pc:docMk/>
            <pc:sldMk cId="1625115074" sldId="414"/>
            <ac:spMk id="3" creationId="{139D5992-74CA-4E5E-831D-1F8F99FB57FF}"/>
          </ac:spMkLst>
        </pc:spChg>
        <pc:picChg chg="add mod">
          <ac:chgData name="Nguyen Bui Trong Tin" userId="e8b171ad-d98b-49d5-bbe6-f86bd94206fe" providerId="ADAL" clId="{3B2AA5FE-B6A3-44FF-8BD6-F7D9102A9E1F}" dt="2021-06-26T18:37:18.205" v="668" actId="1076"/>
          <ac:picMkLst>
            <pc:docMk/>
            <pc:sldMk cId="1625115074" sldId="414"/>
            <ac:picMk id="2" creationId="{BADD94E0-253E-44CC-B35D-B606F9F87A44}"/>
          </ac:picMkLst>
        </pc:picChg>
      </pc:sldChg>
      <pc:sldChg chg="add del ord">
        <pc:chgData name="Nguyen Bui Trong Tin" userId="e8b171ad-d98b-49d5-bbe6-f86bd94206fe" providerId="ADAL" clId="{3B2AA5FE-B6A3-44FF-8BD6-F7D9102A9E1F}" dt="2021-06-26T18:36:40.223" v="626" actId="2696"/>
        <pc:sldMkLst>
          <pc:docMk/>
          <pc:sldMk cId="2284588997" sldId="414"/>
        </pc:sldMkLst>
      </pc:sldChg>
      <pc:sldChg chg="add del">
        <pc:chgData name="Nguyen Bui Trong Tin" userId="e8b171ad-d98b-49d5-bbe6-f86bd94206fe" providerId="ADAL" clId="{3B2AA5FE-B6A3-44FF-8BD6-F7D9102A9E1F}" dt="2021-06-26T18:34:26.840" v="591" actId="47"/>
        <pc:sldMkLst>
          <pc:docMk/>
          <pc:sldMk cId="4076323999" sldId="414"/>
        </pc:sldMkLst>
      </pc:sldChg>
      <pc:sldChg chg="add del">
        <pc:chgData name="Nguyen Bui Trong Tin" userId="e8b171ad-d98b-49d5-bbe6-f86bd94206fe" providerId="ADAL" clId="{3B2AA5FE-B6A3-44FF-8BD6-F7D9102A9E1F}" dt="2021-06-26T18:34:26.840" v="591" actId="47"/>
        <pc:sldMkLst>
          <pc:docMk/>
          <pc:sldMk cId="1721550205" sldId="415"/>
        </pc:sldMkLst>
      </pc:sldChg>
      <pc:sldChg chg="addSp modSp add mod">
        <pc:chgData name="Nguyen Bui Trong Tin" userId="e8b171ad-d98b-49d5-bbe6-f86bd94206fe" providerId="ADAL" clId="{3B2AA5FE-B6A3-44FF-8BD6-F7D9102A9E1F}" dt="2021-06-27T03:10:08.815" v="4657" actId="20577"/>
        <pc:sldMkLst>
          <pc:docMk/>
          <pc:sldMk cId="3835933509" sldId="415"/>
        </pc:sldMkLst>
        <pc:spChg chg="mod">
          <ac:chgData name="Nguyen Bui Trong Tin" userId="e8b171ad-d98b-49d5-bbe6-f86bd94206fe" providerId="ADAL" clId="{3B2AA5FE-B6A3-44FF-8BD6-F7D9102A9E1F}" dt="2021-06-27T03:10:08.815" v="4657" actId="20577"/>
          <ac:spMkLst>
            <pc:docMk/>
            <pc:sldMk cId="3835933509" sldId="415"/>
            <ac:spMk id="3" creationId="{139D5992-74CA-4E5E-831D-1F8F99FB57FF}"/>
          </ac:spMkLst>
        </pc:spChg>
        <pc:picChg chg="add mod">
          <ac:chgData name="Nguyen Bui Trong Tin" userId="e8b171ad-d98b-49d5-bbe6-f86bd94206fe" providerId="ADAL" clId="{3B2AA5FE-B6A3-44FF-8BD6-F7D9102A9E1F}" dt="2021-06-26T18:36:01.177" v="622" actId="1076"/>
          <ac:picMkLst>
            <pc:docMk/>
            <pc:sldMk cId="3835933509" sldId="415"/>
            <ac:picMk id="2" creationId="{F06D90EB-917C-44E7-A91C-41A51CDCBADD}"/>
          </ac:picMkLst>
        </pc:picChg>
      </pc:sldChg>
      <pc:sldChg chg="addSp modSp add mod">
        <pc:chgData name="Nguyen Bui Trong Tin" userId="e8b171ad-d98b-49d5-bbe6-f86bd94206fe" providerId="ADAL" clId="{3B2AA5FE-B6A3-44FF-8BD6-F7D9102A9E1F}" dt="2021-06-27T03:07:54.829" v="4475" actId="20577"/>
        <pc:sldMkLst>
          <pc:docMk/>
          <pc:sldMk cId="2407899211" sldId="416"/>
        </pc:sldMkLst>
        <pc:spChg chg="mod">
          <ac:chgData name="Nguyen Bui Trong Tin" userId="e8b171ad-d98b-49d5-bbe6-f86bd94206fe" providerId="ADAL" clId="{3B2AA5FE-B6A3-44FF-8BD6-F7D9102A9E1F}" dt="2021-06-27T03:07:54.829" v="4475" actId="20577"/>
          <ac:spMkLst>
            <pc:docMk/>
            <pc:sldMk cId="2407899211" sldId="416"/>
            <ac:spMk id="3" creationId="{139D5992-74CA-4E5E-831D-1F8F99FB57FF}"/>
          </ac:spMkLst>
        </pc:spChg>
        <pc:picChg chg="add mod">
          <ac:chgData name="Nguyen Bui Trong Tin" userId="e8b171ad-d98b-49d5-bbe6-f86bd94206fe" providerId="ADAL" clId="{3B2AA5FE-B6A3-44FF-8BD6-F7D9102A9E1F}" dt="2021-06-26T18:35:07.260" v="610" actId="1076"/>
          <ac:picMkLst>
            <pc:docMk/>
            <pc:sldMk cId="2407899211" sldId="416"/>
            <ac:picMk id="2" creationId="{650DDE09-A714-4350-9C6F-CCBF85CA77D7}"/>
          </ac:picMkLst>
        </pc:picChg>
      </pc:sldChg>
      <pc:sldChg chg="addSp modSp add mod">
        <pc:chgData name="Nguyen Bui Trong Tin" userId="e8b171ad-d98b-49d5-bbe6-f86bd94206fe" providerId="ADAL" clId="{3B2AA5FE-B6A3-44FF-8BD6-F7D9102A9E1F}" dt="2021-06-27T03:07:32.825" v="4474" actId="20577"/>
        <pc:sldMkLst>
          <pc:docMk/>
          <pc:sldMk cId="3455617247" sldId="417"/>
        </pc:sldMkLst>
        <pc:spChg chg="mod">
          <ac:chgData name="Nguyen Bui Trong Tin" userId="e8b171ad-d98b-49d5-bbe6-f86bd94206fe" providerId="ADAL" clId="{3B2AA5FE-B6A3-44FF-8BD6-F7D9102A9E1F}" dt="2021-06-27T03:07:32.825" v="4474" actId="20577"/>
          <ac:spMkLst>
            <pc:docMk/>
            <pc:sldMk cId="3455617247" sldId="417"/>
            <ac:spMk id="3" creationId="{139D5992-74CA-4E5E-831D-1F8F99FB57FF}"/>
          </ac:spMkLst>
        </pc:spChg>
        <pc:picChg chg="add mod">
          <ac:chgData name="Nguyen Bui Trong Tin" userId="e8b171ad-d98b-49d5-bbe6-f86bd94206fe" providerId="ADAL" clId="{3B2AA5FE-B6A3-44FF-8BD6-F7D9102A9E1F}" dt="2021-06-26T18:34:59.972" v="608" actId="1076"/>
          <ac:picMkLst>
            <pc:docMk/>
            <pc:sldMk cId="3455617247" sldId="417"/>
            <ac:picMk id="2" creationId="{7B851F28-61FE-41F0-9BFC-EB5C5D753E91}"/>
          </ac:picMkLst>
        </pc:picChg>
      </pc:sldChg>
      <pc:sldChg chg="addSp modSp add mod">
        <pc:chgData name="Nguyen Bui Trong Tin" userId="e8b171ad-d98b-49d5-bbe6-f86bd94206fe" providerId="ADAL" clId="{3B2AA5FE-B6A3-44FF-8BD6-F7D9102A9E1F}" dt="2021-06-27T03:11:48.826" v="4849" actId="20577"/>
        <pc:sldMkLst>
          <pc:docMk/>
          <pc:sldMk cId="627721433" sldId="418"/>
        </pc:sldMkLst>
        <pc:spChg chg="mod">
          <ac:chgData name="Nguyen Bui Trong Tin" userId="e8b171ad-d98b-49d5-bbe6-f86bd94206fe" providerId="ADAL" clId="{3B2AA5FE-B6A3-44FF-8BD6-F7D9102A9E1F}" dt="2021-06-27T03:11:48.826" v="4849" actId="20577"/>
          <ac:spMkLst>
            <pc:docMk/>
            <pc:sldMk cId="627721433" sldId="418"/>
            <ac:spMk id="3" creationId="{139D5992-74CA-4E5E-831D-1F8F99FB57FF}"/>
          </ac:spMkLst>
        </pc:spChg>
        <pc:picChg chg="add mod">
          <ac:chgData name="Nguyen Bui Trong Tin" userId="e8b171ad-d98b-49d5-bbe6-f86bd94206fe" providerId="ADAL" clId="{3B2AA5FE-B6A3-44FF-8BD6-F7D9102A9E1F}" dt="2021-06-26T18:37:26.611" v="670" actId="1076"/>
          <ac:picMkLst>
            <pc:docMk/>
            <pc:sldMk cId="627721433" sldId="418"/>
            <ac:picMk id="2" creationId="{C676A028-5BC6-4F18-A83E-6EA9B28D151D}"/>
          </ac:picMkLst>
        </pc:picChg>
      </pc:sldChg>
      <pc:sldChg chg="add del">
        <pc:chgData name="Nguyen Bui Trong Tin" userId="e8b171ad-d98b-49d5-bbe6-f86bd94206fe" providerId="ADAL" clId="{3B2AA5FE-B6A3-44FF-8BD6-F7D9102A9E1F}" dt="2021-06-26T18:36:40.223" v="626" actId="2696"/>
        <pc:sldMkLst>
          <pc:docMk/>
          <pc:sldMk cId="3134075220" sldId="418"/>
        </pc:sldMkLst>
      </pc:sldChg>
      <pc:sldChg chg="addSp modSp add mod">
        <pc:chgData name="Nguyen Bui Trong Tin" userId="e8b171ad-d98b-49d5-bbe6-f86bd94206fe" providerId="ADAL" clId="{3B2AA5FE-B6A3-44FF-8BD6-F7D9102A9E1F}" dt="2021-06-27T03:12:11.476" v="4856" actId="20577"/>
        <pc:sldMkLst>
          <pc:docMk/>
          <pc:sldMk cId="900824628" sldId="419"/>
        </pc:sldMkLst>
        <pc:spChg chg="mod">
          <ac:chgData name="Nguyen Bui Trong Tin" userId="e8b171ad-d98b-49d5-bbe6-f86bd94206fe" providerId="ADAL" clId="{3B2AA5FE-B6A3-44FF-8BD6-F7D9102A9E1F}" dt="2021-06-27T03:12:11.476" v="4856" actId="20577"/>
          <ac:spMkLst>
            <pc:docMk/>
            <pc:sldMk cId="900824628" sldId="419"/>
            <ac:spMk id="3" creationId="{139D5992-74CA-4E5E-831D-1F8F99FB57FF}"/>
          </ac:spMkLst>
        </pc:spChg>
        <pc:picChg chg="add mod">
          <ac:chgData name="Nguyen Bui Trong Tin" userId="e8b171ad-d98b-49d5-bbe6-f86bd94206fe" providerId="ADAL" clId="{3B2AA5FE-B6A3-44FF-8BD6-F7D9102A9E1F}" dt="2021-06-26T18:37:36.866" v="672" actId="1076"/>
          <ac:picMkLst>
            <pc:docMk/>
            <pc:sldMk cId="900824628" sldId="419"/>
            <ac:picMk id="2" creationId="{DACE0616-1847-4553-9755-B735F6DDF6C1}"/>
          </ac:picMkLst>
        </pc:picChg>
      </pc:sldChg>
      <pc:sldChg chg="addSp modSp add mod">
        <pc:chgData name="Nguyen Bui Trong Tin" userId="e8b171ad-d98b-49d5-bbe6-f86bd94206fe" providerId="ADAL" clId="{3B2AA5FE-B6A3-44FF-8BD6-F7D9102A9E1F}" dt="2021-06-27T03:12:18.428" v="4857" actId="20577"/>
        <pc:sldMkLst>
          <pc:docMk/>
          <pc:sldMk cId="4040671024" sldId="420"/>
        </pc:sldMkLst>
        <pc:spChg chg="mod">
          <ac:chgData name="Nguyen Bui Trong Tin" userId="e8b171ad-d98b-49d5-bbe6-f86bd94206fe" providerId="ADAL" clId="{3B2AA5FE-B6A3-44FF-8BD6-F7D9102A9E1F}" dt="2021-06-27T03:12:18.428" v="4857" actId="20577"/>
          <ac:spMkLst>
            <pc:docMk/>
            <pc:sldMk cId="4040671024" sldId="420"/>
            <ac:spMk id="3" creationId="{139D5992-74CA-4E5E-831D-1F8F99FB57FF}"/>
          </ac:spMkLst>
        </pc:spChg>
        <pc:picChg chg="add mod">
          <ac:chgData name="Nguyen Bui Trong Tin" userId="e8b171ad-d98b-49d5-bbe6-f86bd94206fe" providerId="ADAL" clId="{3B2AA5FE-B6A3-44FF-8BD6-F7D9102A9E1F}" dt="2021-06-26T18:37:44.015" v="674" actId="1076"/>
          <ac:picMkLst>
            <pc:docMk/>
            <pc:sldMk cId="4040671024" sldId="420"/>
            <ac:picMk id="2" creationId="{6A028464-A988-4FEF-BDF9-1F32B5878F04}"/>
          </ac:picMkLst>
        </pc:picChg>
      </pc:sldChg>
      <pc:sldChg chg="addSp modSp add mod">
        <pc:chgData name="Nguyen Bui Trong Tin" userId="e8b171ad-d98b-49d5-bbe6-f86bd94206fe" providerId="ADAL" clId="{3B2AA5FE-B6A3-44FF-8BD6-F7D9102A9E1F}" dt="2021-06-27T03:12:24.805" v="4858" actId="20577"/>
        <pc:sldMkLst>
          <pc:docMk/>
          <pc:sldMk cId="4236993162" sldId="421"/>
        </pc:sldMkLst>
        <pc:spChg chg="mod">
          <ac:chgData name="Nguyen Bui Trong Tin" userId="e8b171ad-d98b-49d5-bbe6-f86bd94206fe" providerId="ADAL" clId="{3B2AA5FE-B6A3-44FF-8BD6-F7D9102A9E1F}" dt="2021-06-27T03:12:24.805" v="4858" actId="20577"/>
          <ac:spMkLst>
            <pc:docMk/>
            <pc:sldMk cId="4236993162" sldId="421"/>
            <ac:spMk id="3" creationId="{139D5992-74CA-4E5E-831D-1F8F99FB57FF}"/>
          </ac:spMkLst>
        </pc:spChg>
        <pc:picChg chg="add mod">
          <ac:chgData name="Nguyen Bui Trong Tin" userId="e8b171ad-d98b-49d5-bbe6-f86bd94206fe" providerId="ADAL" clId="{3B2AA5FE-B6A3-44FF-8BD6-F7D9102A9E1F}" dt="2021-06-26T18:37:56.476" v="676" actId="1076"/>
          <ac:picMkLst>
            <pc:docMk/>
            <pc:sldMk cId="4236993162" sldId="421"/>
            <ac:picMk id="2" creationId="{923204E2-5018-4D0D-B6EB-BBACF3AFE475}"/>
          </ac:picMkLst>
        </pc:picChg>
      </pc:sldChg>
      <pc:sldChg chg="addSp modSp add mod">
        <pc:chgData name="Nguyen Bui Trong Tin" userId="e8b171ad-d98b-49d5-bbe6-f86bd94206fe" providerId="ADAL" clId="{3B2AA5FE-B6A3-44FF-8BD6-F7D9102A9E1F}" dt="2021-06-27T03:12:36.803" v="4859" actId="20577"/>
        <pc:sldMkLst>
          <pc:docMk/>
          <pc:sldMk cId="278334516" sldId="422"/>
        </pc:sldMkLst>
        <pc:spChg chg="mod">
          <ac:chgData name="Nguyen Bui Trong Tin" userId="e8b171ad-d98b-49d5-bbe6-f86bd94206fe" providerId="ADAL" clId="{3B2AA5FE-B6A3-44FF-8BD6-F7D9102A9E1F}" dt="2021-06-27T03:12:36.803" v="4859" actId="20577"/>
          <ac:spMkLst>
            <pc:docMk/>
            <pc:sldMk cId="278334516" sldId="422"/>
            <ac:spMk id="3" creationId="{139D5992-74CA-4E5E-831D-1F8F99FB57FF}"/>
          </ac:spMkLst>
        </pc:spChg>
        <pc:picChg chg="add mod">
          <ac:chgData name="Nguyen Bui Trong Tin" userId="e8b171ad-d98b-49d5-bbe6-f86bd94206fe" providerId="ADAL" clId="{3B2AA5FE-B6A3-44FF-8BD6-F7D9102A9E1F}" dt="2021-06-26T18:38:09.402" v="680" actId="14100"/>
          <ac:picMkLst>
            <pc:docMk/>
            <pc:sldMk cId="278334516" sldId="422"/>
            <ac:picMk id="2" creationId="{0BD10FCE-7281-4003-8522-4CEE5BD55205}"/>
          </ac:picMkLst>
        </pc:picChg>
      </pc:sldChg>
      <pc:sldChg chg="addSp modSp add mod">
        <pc:chgData name="Nguyen Bui Trong Tin" userId="e8b171ad-d98b-49d5-bbe6-f86bd94206fe" providerId="ADAL" clId="{3B2AA5FE-B6A3-44FF-8BD6-F7D9102A9E1F}" dt="2021-06-27T03:12:45.972" v="4860" actId="20577"/>
        <pc:sldMkLst>
          <pc:docMk/>
          <pc:sldMk cId="452003682" sldId="423"/>
        </pc:sldMkLst>
        <pc:spChg chg="mod">
          <ac:chgData name="Nguyen Bui Trong Tin" userId="e8b171ad-d98b-49d5-bbe6-f86bd94206fe" providerId="ADAL" clId="{3B2AA5FE-B6A3-44FF-8BD6-F7D9102A9E1F}" dt="2021-06-27T03:12:45.972" v="4860" actId="20577"/>
          <ac:spMkLst>
            <pc:docMk/>
            <pc:sldMk cId="452003682" sldId="423"/>
            <ac:spMk id="3" creationId="{139D5992-74CA-4E5E-831D-1F8F99FB57FF}"/>
          </ac:spMkLst>
        </pc:spChg>
        <pc:picChg chg="add mod">
          <ac:chgData name="Nguyen Bui Trong Tin" userId="e8b171ad-d98b-49d5-bbe6-f86bd94206fe" providerId="ADAL" clId="{3B2AA5FE-B6A3-44FF-8BD6-F7D9102A9E1F}" dt="2021-06-26T18:38:19.484" v="682" actId="1076"/>
          <ac:picMkLst>
            <pc:docMk/>
            <pc:sldMk cId="452003682" sldId="423"/>
            <ac:picMk id="2" creationId="{0E63E5C9-8481-482A-BF96-5D5879015481}"/>
          </ac:picMkLst>
        </pc:picChg>
      </pc:sldChg>
      <pc:sldChg chg="addSp delSp modSp add del mod">
        <pc:chgData name="Nguyen Bui Trong Tin" userId="e8b171ad-d98b-49d5-bbe6-f86bd94206fe" providerId="ADAL" clId="{3B2AA5FE-B6A3-44FF-8BD6-F7D9102A9E1F}" dt="2021-06-26T18:39:46.563" v="730" actId="47"/>
        <pc:sldMkLst>
          <pc:docMk/>
          <pc:sldMk cId="2688192471" sldId="424"/>
        </pc:sldMkLst>
        <pc:picChg chg="add del mod">
          <ac:chgData name="Nguyen Bui Trong Tin" userId="e8b171ad-d98b-49d5-bbe6-f86bd94206fe" providerId="ADAL" clId="{3B2AA5FE-B6A3-44FF-8BD6-F7D9102A9E1F}" dt="2021-06-26T18:39:45.008" v="729" actId="21"/>
          <ac:picMkLst>
            <pc:docMk/>
            <pc:sldMk cId="2688192471" sldId="424"/>
            <ac:picMk id="2" creationId="{678CCED7-3A96-48F2-95B5-29E2D3E6E9C3}"/>
          </ac:picMkLst>
        </pc:picChg>
      </pc:sldChg>
      <pc:sldChg chg="addSp delSp modSp add mod">
        <pc:chgData name="Nguyen Bui Trong Tin" userId="e8b171ad-d98b-49d5-bbe6-f86bd94206fe" providerId="ADAL" clId="{3B2AA5FE-B6A3-44FF-8BD6-F7D9102A9E1F}" dt="2021-06-27T03:15:19.585" v="5034" actId="20577"/>
        <pc:sldMkLst>
          <pc:docMk/>
          <pc:sldMk cId="1202523845" sldId="425"/>
        </pc:sldMkLst>
        <pc:spChg chg="mod">
          <ac:chgData name="Nguyen Bui Trong Tin" userId="e8b171ad-d98b-49d5-bbe6-f86bd94206fe" providerId="ADAL" clId="{3B2AA5FE-B6A3-44FF-8BD6-F7D9102A9E1F}" dt="2021-06-27T03:15:19.585" v="5034" actId="20577"/>
          <ac:spMkLst>
            <pc:docMk/>
            <pc:sldMk cId="1202523845" sldId="425"/>
            <ac:spMk id="3" creationId="{139D5992-74CA-4E5E-831D-1F8F99FB57FF}"/>
          </ac:spMkLst>
        </pc:spChg>
        <pc:picChg chg="add del">
          <ac:chgData name="Nguyen Bui Trong Tin" userId="e8b171ad-d98b-49d5-bbe6-f86bd94206fe" providerId="ADAL" clId="{3B2AA5FE-B6A3-44FF-8BD6-F7D9102A9E1F}" dt="2021-06-26T18:39:25.448" v="723" actId="478"/>
          <ac:picMkLst>
            <pc:docMk/>
            <pc:sldMk cId="1202523845" sldId="425"/>
            <ac:picMk id="2" creationId="{3F0D259D-89FD-4883-94E4-351080C5FA2B}"/>
          </ac:picMkLst>
        </pc:picChg>
        <pc:picChg chg="add mod">
          <ac:chgData name="Nguyen Bui Trong Tin" userId="e8b171ad-d98b-49d5-bbe6-f86bd94206fe" providerId="ADAL" clId="{3B2AA5FE-B6A3-44FF-8BD6-F7D9102A9E1F}" dt="2021-06-26T18:39:31.422" v="725" actId="1076"/>
          <ac:picMkLst>
            <pc:docMk/>
            <pc:sldMk cId="1202523845" sldId="425"/>
            <ac:picMk id="4" creationId="{4720B065-4B59-40A4-A432-33C48860572B}"/>
          </ac:picMkLst>
        </pc:picChg>
        <pc:picChg chg="add mod">
          <ac:chgData name="Nguyen Bui Trong Tin" userId="e8b171ad-d98b-49d5-bbe6-f86bd94206fe" providerId="ADAL" clId="{3B2AA5FE-B6A3-44FF-8BD6-F7D9102A9E1F}" dt="2021-06-26T18:40:13.714" v="744" actId="1076"/>
          <ac:picMkLst>
            <pc:docMk/>
            <pc:sldMk cId="1202523845" sldId="425"/>
            <ac:picMk id="5" creationId="{9FC313C9-20C4-49F1-A319-0F3B49A25014}"/>
          </ac:picMkLst>
        </pc:picChg>
        <pc:picChg chg="add del mod">
          <ac:chgData name="Nguyen Bui Trong Tin" userId="e8b171ad-d98b-49d5-bbe6-f86bd94206fe" providerId="ADAL" clId="{3B2AA5FE-B6A3-44FF-8BD6-F7D9102A9E1F}" dt="2021-06-26T18:39:52.911" v="733" actId="478"/>
          <ac:picMkLst>
            <pc:docMk/>
            <pc:sldMk cId="1202523845" sldId="425"/>
            <ac:picMk id="6" creationId="{4E5066A7-03BD-44C4-974F-F36E8ADB2F10}"/>
          </ac:picMkLst>
        </pc:picChg>
        <pc:picChg chg="add del mod">
          <ac:chgData name="Nguyen Bui Trong Tin" userId="e8b171ad-d98b-49d5-bbe6-f86bd94206fe" providerId="ADAL" clId="{3B2AA5FE-B6A3-44FF-8BD6-F7D9102A9E1F}" dt="2021-06-26T18:39:56.179" v="735" actId="478"/>
          <ac:picMkLst>
            <pc:docMk/>
            <pc:sldMk cId="1202523845" sldId="425"/>
            <ac:picMk id="7" creationId="{0C31845C-29AA-4E59-8525-634D0F1445E8}"/>
          </ac:picMkLst>
        </pc:picChg>
        <pc:picChg chg="add mod">
          <ac:chgData name="Nguyen Bui Trong Tin" userId="e8b171ad-d98b-49d5-bbe6-f86bd94206fe" providerId="ADAL" clId="{3B2AA5FE-B6A3-44FF-8BD6-F7D9102A9E1F}" dt="2021-06-26T18:40:15.947" v="745" actId="14100"/>
          <ac:picMkLst>
            <pc:docMk/>
            <pc:sldMk cId="1202523845" sldId="425"/>
            <ac:picMk id="8" creationId="{1EC35ABE-A1FA-48FA-80C5-96C4BCFA5142}"/>
          </ac:picMkLst>
        </pc:picChg>
      </pc:sldChg>
      <pc:sldChg chg="addSp delSp modSp add mod">
        <pc:chgData name="Nguyen Bui Trong Tin" userId="e8b171ad-d98b-49d5-bbe6-f86bd94206fe" providerId="ADAL" clId="{3B2AA5FE-B6A3-44FF-8BD6-F7D9102A9E1F}" dt="2021-06-27T03:15:49.247" v="5036" actId="20577"/>
        <pc:sldMkLst>
          <pc:docMk/>
          <pc:sldMk cId="4170596319" sldId="426"/>
        </pc:sldMkLst>
        <pc:spChg chg="mod">
          <ac:chgData name="Nguyen Bui Trong Tin" userId="e8b171ad-d98b-49d5-bbe6-f86bd94206fe" providerId="ADAL" clId="{3B2AA5FE-B6A3-44FF-8BD6-F7D9102A9E1F}" dt="2021-06-27T03:15:49.247" v="5036" actId="20577"/>
          <ac:spMkLst>
            <pc:docMk/>
            <pc:sldMk cId="4170596319" sldId="426"/>
            <ac:spMk id="3" creationId="{139D5992-74CA-4E5E-831D-1F8F99FB57FF}"/>
          </ac:spMkLst>
        </pc:spChg>
        <pc:picChg chg="add del mod">
          <ac:chgData name="Nguyen Bui Trong Tin" userId="e8b171ad-d98b-49d5-bbe6-f86bd94206fe" providerId="ADAL" clId="{3B2AA5FE-B6A3-44FF-8BD6-F7D9102A9E1F}" dt="2021-06-26T18:40:49.522" v="751"/>
          <ac:picMkLst>
            <pc:docMk/>
            <pc:sldMk cId="4170596319" sldId="426"/>
            <ac:picMk id="2" creationId="{F30C48A5-6C56-4016-BD51-B2E2CAB131A5}"/>
          </ac:picMkLst>
        </pc:picChg>
        <pc:picChg chg="add mod">
          <ac:chgData name="Nguyen Bui Trong Tin" userId="e8b171ad-d98b-49d5-bbe6-f86bd94206fe" providerId="ADAL" clId="{3B2AA5FE-B6A3-44FF-8BD6-F7D9102A9E1F}" dt="2021-06-26T18:40:57.613" v="754" actId="14100"/>
          <ac:picMkLst>
            <pc:docMk/>
            <pc:sldMk cId="4170596319" sldId="426"/>
            <ac:picMk id="4" creationId="{1EA4FD77-D147-4425-938E-68447E556276}"/>
          </ac:picMkLst>
        </pc:picChg>
      </pc:sldChg>
      <pc:sldChg chg="addSp delSp modSp add mod">
        <pc:chgData name="Nguyen Bui Trong Tin" userId="e8b171ad-d98b-49d5-bbe6-f86bd94206fe" providerId="ADAL" clId="{3B2AA5FE-B6A3-44FF-8BD6-F7D9102A9E1F}" dt="2021-06-27T03:17:54.830" v="5095" actId="20577"/>
        <pc:sldMkLst>
          <pc:docMk/>
          <pc:sldMk cId="385475827" sldId="427"/>
        </pc:sldMkLst>
        <pc:spChg chg="mod">
          <ac:chgData name="Nguyen Bui Trong Tin" userId="e8b171ad-d98b-49d5-bbe6-f86bd94206fe" providerId="ADAL" clId="{3B2AA5FE-B6A3-44FF-8BD6-F7D9102A9E1F}" dt="2021-06-27T03:17:54.830" v="5095" actId="20577"/>
          <ac:spMkLst>
            <pc:docMk/>
            <pc:sldMk cId="385475827" sldId="427"/>
            <ac:spMk id="3" creationId="{139D5992-74CA-4E5E-831D-1F8F99FB57FF}"/>
          </ac:spMkLst>
        </pc:spChg>
        <pc:spChg chg="add mod">
          <ac:chgData name="Nguyen Bui Trong Tin" userId="e8b171ad-d98b-49d5-bbe6-f86bd94206fe" providerId="ADAL" clId="{3B2AA5FE-B6A3-44FF-8BD6-F7D9102A9E1F}" dt="2021-06-27T03:17:46.008" v="5094" actId="14100"/>
          <ac:spMkLst>
            <pc:docMk/>
            <pc:sldMk cId="385475827" sldId="427"/>
            <ac:spMk id="5" creationId="{EE097CBC-83F1-405F-B85C-79416FAE9A45}"/>
          </ac:spMkLst>
        </pc:spChg>
        <pc:graphicFrameChg chg="add del mod">
          <ac:chgData name="Nguyen Bui Trong Tin" userId="e8b171ad-d98b-49d5-bbe6-f86bd94206fe" providerId="ADAL" clId="{3B2AA5FE-B6A3-44FF-8BD6-F7D9102A9E1F}" dt="2021-06-26T18:44:23.440" v="906"/>
          <ac:graphicFrameMkLst>
            <pc:docMk/>
            <pc:sldMk cId="385475827" sldId="427"/>
            <ac:graphicFrameMk id="2" creationId="{410F6965-DC40-4553-907A-E8FF22B59364}"/>
          </ac:graphicFrameMkLst>
        </pc:graphicFrameChg>
      </pc:sldChg>
      <pc:sldChg chg="add del">
        <pc:chgData name="Nguyen Bui Trong Tin" userId="e8b171ad-d98b-49d5-bbe6-f86bd94206fe" providerId="ADAL" clId="{3B2AA5FE-B6A3-44FF-8BD6-F7D9102A9E1F}" dt="2021-06-26T18:41:11.389" v="755" actId="47"/>
        <pc:sldMkLst>
          <pc:docMk/>
          <pc:sldMk cId="3082698531" sldId="427"/>
        </pc:sldMkLst>
      </pc:sldChg>
      <pc:sldChg chg="addSp delSp modSp add del mod">
        <pc:chgData name="Nguyen Bui Trong Tin" userId="e8b171ad-d98b-49d5-bbe6-f86bd94206fe" providerId="ADAL" clId="{3B2AA5FE-B6A3-44FF-8BD6-F7D9102A9E1F}" dt="2021-06-27T03:21:07.917" v="5330" actId="20577"/>
        <pc:sldMkLst>
          <pc:docMk/>
          <pc:sldMk cId="1729390236" sldId="428"/>
        </pc:sldMkLst>
        <pc:spChg chg="mod">
          <ac:chgData name="Nguyen Bui Trong Tin" userId="e8b171ad-d98b-49d5-bbe6-f86bd94206fe" providerId="ADAL" clId="{3B2AA5FE-B6A3-44FF-8BD6-F7D9102A9E1F}" dt="2021-06-27T03:21:07.917" v="5330" actId="20577"/>
          <ac:spMkLst>
            <pc:docMk/>
            <pc:sldMk cId="1729390236" sldId="428"/>
            <ac:spMk id="3" creationId="{139D5992-74CA-4E5E-831D-1F8F99FB57FF}"/>
          </ac:spMkLst>
        </pc:spChg>
        <pc:spChg chg="add mod">
          <ac:chgData name="Nguyen Bui Trong Tin" userId="e8b171ad-d98b-49d5-bbe6-f86bd94206fe" providerId="ADAL" clId="{3B2AA5FE-B6A3-44FF-8BD6-F7D9102A9E1F}" dt="2021-06-26T18:44:44.414" v="919" actId="14100"/>
          <ac:spMkLst>
            <pc:docMk/>
            <pc:sldMk cId="1729390236" sldId="428"/>
            <ac:spMk id="5" creationId="{A0E64231-8324-406A-B2F6-4C864E4F5DF7}"/>
          </ac:spMkLst>
        </pc:spChg>
        <pc:graphicFrameChg chg="add del mod">
          <ac:chgData name="Nguyen Bui Trong Tin" userId="e8b171ad-d98b-49d5-bbe6-f86bd94206fe" providerId="ADAL" clId="{3B2AA5FE-B6A3-44FF-8BD6-F7D9102A9E1F}" dt="2021-06-26T18:43:52.062" v="897"/>
          <ac:graphicFrameMkLst>
            <pc:docMk/>
            <pc:sldMk cId="1729390236" sldId="428"/>
            <ac:graphicFrameMk id="2" creationId="{060777F3-0177-4A3F-B98F-F2F329026239}"/>
          </ac:graphicFrameMkLst>
        </pc:graphicFrameChg>
      </pc:sldChg>
      <pc:sldChg chg="add del">
        <pc:chgData name="Nguyen Bui Trong Tin" userId="e8b171ad-d98b-49d5-bbe6-f86bd94206fe" providerId="ADAL" clId="{3B2AA5FE-B6A3-44FF-8BD6-F7D9102A9E1F}" dt="2021-06-26T18:41:11.389" v="755" actId="47"/>
        <pc:sldMkLst>
          <pc:docMk/>
          <pc:sldMk cId="2909831077" sldId="428"/>
        </pc:sldMkLst>
      </pc:sldChg>
      <pc:sldChg chg="addSp modSp add mod ord">
        <pc:chgData name="Nguyen Bui Trong Tin" userId="e8b171ad-d98b-49d5-bbe6-f86bd94206fe" providerId="ADAL" clId="{3B2AA5FE-B6A3-44FF-8BD6-F7D9102A9E1F}" dt="2021-06-27T03:17:37.966" v="5093" actId="20577"/>
        <pc:sldMkLst>
          <pc:docMk/>
          <pc:sldMk cId="3976552675" sldId="429"/>
        </pc:sldMkLst>
        <pc:spChg chg="mod">
          <ac:chgData name="Nguyen Bui Trong Tin" userId="e8b171ad-d98b-49d5-bbe6-f86bd94206fe" providerId="ADAL" clId="{3B2AA5FE-B6A3-44FF-8BD6-F7D9102A9E1F}" dt="2021-06-27T03:17:37.966" v="5093" actId="20577"/>
          <ac:spMkLst>
            <pc:docMk/>
            <pc:sldMk cId="3976552675" sldId="429"/>
            <ac:spMk id="3" creationId="{139D5992-74CA-4E5E-831D-1F8F99FB57FF}"/>
          </ac:spMkLst>
        </pc:spChg>
        <pc:spChg chg="add mod">
          <ac:chgData name="Nguyen Bui Trong Tin" userId="e8b171ad-d98b-49d5-bbe6-f86bd94206fe" providerId="ADAL" clId="{3B2AA5FE-B6A3-44FF-8BD6-F7D9102A9E1F}" dt="2021-06-26T18:44:01.351" v="899" actId="571"/>
          <ac:spMkLst>
            <pc:docMk/>
            <pc:sldMk cId="3976552675" sldId="429"/>
            <ac:spMk id="4" creationId="{49124679-7152-4EC7-A887-11236980A90F}"/>
          </ac:spMkLst>
        </pc:spChg>
        <pc:spChg chg="add mod">
          <ac:chgData name="Nguyen Bui Trong Tin" userId="e8b171ad-d98b-49d5-bbe6-f86bd94206fe" providerId="ADAL" clId="{3B2AA5FE-B6A3-44FF-8BD6-F7D9102A9E1F}" dt="2021-06-27T03:16:03.184" v="5038" actId="113"/>
          <ac:spMkLst>
            <pc:docMk/>
            <pc:sldMk cId="3976552675" sldId="429"/>
            <ac:spMk id="5" creationId="{A75CD1CA-1219-41C4-8AB0-A8D0EDB51BAE}"/>
          </ac:spMkLst>
        </pc:spChg>
      </pc:sldChg>
      <pc:sldChg chg="add del">
        <pc:chgData name="Nguyen Bui Trong Tin" userId="e8b171ad-d98b-49d5-bbe6-f86bd94206fe" providerId="ADAL" clId="{3B2AA5FE-B6A3-44FF-8BD6-F7D9102A9E1F}" dt="2021-06-26T18:43:49.959" v="891"/>
        <pc:sldMkLst>
          <pc:docMk/>
          <pc:sldMk cId="554467255" sldId="430"/>
        </pc:sldMkLst>
      </pc:sldChg>
      <pc:sldChg chg="add del">
        <pc:chgData name="Nguyen Bui Trong Tin" userId="e8b171ad-d98b-49d5-bbe6-f86bd94206fe" providerId="ADAL" clId="{3B2AA5FE-B6A3-44FF-8BD6-F7D9102A9E1F}" dt="2021-06-26T18:43:52.062" v="897"/>
        <pc:sldMkLst>
          <pc:docMk/>
          <pc:sldMk cId="1336425089" sldId="430"/>
        </pc:sldMkLst>
      </pc:sldChg>
      <pc:sldChg chg="addSp modSp add mod">
        <pc:chgData name="Nguyen Bui Trong Tin" userId="e8b171ad-d98b-49d5-bbe6-f86bd94206fe" providerId="ADAL" clId="{3B2AA5FE-B6A3-44FF-8BD6-F7D9102A9E1F}" dt="2021-06-27T03:22:35.161" v="5379" actId="14100"/>
        <pc:sldMkLst>
          <pc:docMk/>
          <pc:sldMk cId="2623789335" sldId="430"/>
        </pc:sldMkLst>
        <pc:spChg chg="mod">
          <ac:chgData name="Nguyen Bui Trong Tin" userId="e8b171ad-d98b-49d5-bbe6-f86bd94206fe" providerId="ADAL" clId="{3B2AA5FE-B6A3-44FF-8BD6-F7D9102A9E1F}" dt="2021-06-27T03:21:43.472" v="5373" actId="20577"/>
          <ac:spMkLst>
            <pc:docMk/>
            <pc:sldMk cId="2623789335" sldId="430"/>
            <ac:spMk id="3" creationId="{139D5992-74CA-4E5E-831D-1F8F99FB57FF}"/>
          </ac:spMkLst>
        </pc:spChg>
        <pc:spChg chg="add mod">
          <ac:chgData name="Nguyen Bui Trong Tin" userId="e8b171ad-d98b-49d5-bbe6-f86bd94206fe" providerId="ADAL" clId="{3B2AA5FE-B6A3-44FF-8BD6-F7D9102A9E1F}" dt="2021-06-27T03:22:35.161" v="5379" actId="14100"/>
          <ac:spMkLst>
            <pc:docMk/>
            <pc:sldMk cId="2623789335" sldId="430"/>
            <ac:spMk id="4" creationId="{6458B3BD-F86B-487F-AA08-A65088A595B9}"/>
          </ac:spMkLst>
        </pc:spChg>
      </pc:sldChg>
      <pc:sldChg chg="add del">
        <pc:chgData name="Nguyen Bui Trong Tin" userId="e8b171ad-d98b-49d5-bbe6-f86bd94206fe" providerId="ADAL" clId="{3B2AA5FE-B6A3-44FF-8BD6-F7D9102A9E1F}" dt="2021-06-26T18:43:52.062" v="897"/>
        <pc:sldMkLst>
          <pc:docMk/>
          <pc:sldMk cId="403419322" sldId="431"/>
        </pc:sldMkLst>
      </pc:sldChg>
      <pc:sldChg chg="add del">
        <pc:chgData name="Nguyen Bui Trong Tin" userId="e8b171ad-d98b-49d5-bbe6-f86bd94206fe" providerId="ADAL" clId="{3B2AA5FE-B6A3-44FF-8BD6-F7D9102A9E1F}" dt="2021-06-26T18:43:49.959" v="891"/>
        <pc:sldMkLst>
          <pc:docMk/>
          <pc:sldMk cId="1482815887" sldId="431"/>
        </pc:sldMkLst>
      </pc:sldChg>
      <pc:sldChg chg="addSp modSp add mod modNotesTx">
        <pc:chgData name="Nguyen Bui Trong Tin" userId="e8b171ad-d98b-49d5-bbe6-f86bd94206fe" providerId="ADAL" clId="{3B2AA5FE-B6A3-44FF-8BD6-F7D9102A9E1F}" dt="2021-06-27T03:35:10.304" v="5801" actId="20577"/>
        <pc:sldMkLst>
          <pc:docMk/>
          <pc:sldMk cId="2202442491" sldId="431"/>
        </pc:sldMkLst>
        <pc:picChg chg="add mod">
          <ac:chgData name="Nguyen Bui Trong Tin" userId="e8b171ad-d98b-49d5-bbe6-f86bd94206fe" providerId="ADAL" clId="{3B2AA5FE-B6A3-44FF-8BD6-F7D9102A9E1F}" dt="2021-06-26T18:47:33.287" v="973" actId="14100"/>
          <ac:picMkLst>
            <pc:docMk/>
            <pc:sldMk cId="2202442491" sldId="431"/>
            <ac:picMk id="2" creationId="{D046FCC3-BE85-498A-B8F1-CC47CD689FC9}"/>
          </ac:picMkLst>
        </pc:picChg>
        <pc:picChg chg="add mod">
          <ac:chgData name="Nguyen Bui Trong Tin" userId="e8b171ad-d98b-49d5-bbe6-f86bd94206fe" providerId="ADAL" clId="{3B2AA5FE-B6A3-44FF-8BD6-F7D9102A9E1F}" dt="2021-06-26T18:47:46.095" v="981" actId="1035"/>
          <ac:picMkLst>
            <pc:docMk/>
            <pc:sldMk cId="2202442491" sldId="431"/>
            <ac:picMk id="4" creationId="{769439B7-898C-462B-824C-C943E1B766D4}"/>
          </ac:picMkLst>
        </pc:picChg>
      </pc:sldChg>
      <pc:sldChg chg="add del">
        <pc:chgData name="Nguyen Bui Trong Tin" userId="e8b171ad-d98b-49d5-bbe6-f86bd94206fe" providerId="ADAL" clId="{3B2AA5FE-B6A3-44FF-8BD6-F7D9102A9E1F}" dt="2021-06-26T18:45:16.759" v="924" actId="47"/>
        <pc:sldMkLst>
          <pc:docMk/>
          <pc:sldMk cId="4144654586" sldId="431"/>
        </pc:sldMkLst>
      </pc:sldChg>
      <pc:sldChg chg="add del">
        <pc:chgData name="Nguyen Bui Trong Tin" userId="e8b171ad-d98b-49d5-bbe6-f86bd94206fe" providerId="ADAL" clId="{3B2AA5FE-B6A3-44FF-8BD6-F7D9102A9E1F}" dt="2021-06-27T03:35:54.565" v="5802" actId="47"/>
        <pc:sldMkLst>
          <pc:docMk/>
          <pc:sldMk cId="575367679" sldId="432"/>
        </pc:sldMkLst>
      </pc:sldChg>
      <pc:sldChg chg="add del">
        <pc:chgData name="Nguyen Bui Trong Tin" userId="e8b171ad-d98b-49d5-bbe6-f86bd94206fe" providerId="ADAL" clId="{3B2AA5FE-B6A3-44FF-8BD6-F7D9102A9E1F}" dt="2021-06-26T18:43:49.959" v="891"/>
        <pc:sldMkLst>
          <pc:docMk/>
          <pc:sldMk cId="733091590" sldId="432"/>
        </pc:sldMkLst>
      </pc:sldChg>
      <pc:sldChg chg="add del">
        <pc:chgData name="Nguyen Bui Trong Tin" userId="e8b171ad-d98b-49d5-bbe6-f86bd94206fe" providerId="ADAL" clId="{3B2AA5FE-B6A3-44FF-8BD6-F7D9102A9E1F}" dt="2021-06-26T18:43:52.062" v="897"/>
        <pc:sldMkLst>
          <pc:docMk/>
          <pc:sldMk cId="2435211599" sldId="432"/>
        </pc:sldMkLst>
      </pc:sldChg>
      <pc:sldChg chg="addSp modSp add mod">
        <pc:chgData name="Nguyen Bui Trong Tin" userId="e8b171ad-d98b-49d5-bbe6-f86bd94206fe" providerId="ADAL" clId="{3B2AA5FE-B6A3-44FF-8BD6-F7D9102A9E1F}" dt="2021-06-27T03:54:20.044" v="5818" actId="20577"/>
        <pc:sldMkLst>
          <pc:docMk/>
          <pc:sldMk cId="2113570404" sldId="433"/>
        </pc:sldMkLst>
        <pc:spChg chg="mod">
          <ac:chgData name="Nguyen Bui Trong Tin" userId="e8b171ad-d98b-49d5-bbe6-f86bd94206fe" providerId="ADAL" clId="{3B2AA5FE-B6A3-44FF-8BD6-F7D9102A9E1F}" dt="2021-06-27T03:54:20.044" v="5818" actId="20577"/>
          <ac:spMkLst>
            <pc:docMk/>
            <pc:sldMk cId="2113570404" sldId="433"/>
            <ac:spMk id="3" creationId="{139D5992-74CA-4E5E-831D-1F8F99FB57FF}"/>
          </ac:spMkLst>
        </pc:spChg>
        <pc:picChg chg="add mod">
          <ac:chgData name="Nguyen Bui Trong Tin" userId="e8b171ad-d98b-49d5-bbe6-f86bd94206fe" providerId="ADAL" clId="{3B2AA5FE-B6A3-44FF-8BD6-F7D9102A9E1F}" dt="2021-06-26T18:49:38.687" v="999" actId="1076"/>
          <ac:picMkLst>
            <pc:docMk/>
            <pc:sldMk cId="2113570404" sldId="433"/>
            <ac:picMk id="2" creationId="{28B6F6BC-7812-4D26-83CE-903FED45B2F6}"/>
          </ac:picMkLst>
        </pc:picChg>
        <pc:picChg chg="add mod">
          <ac:chgData name="Nguyen Bui Trong Tin" userId="e8b171ad-d98b-49d5-bbe6-f86bd94206fe" providerId="ADAL" clId="{3B2AA5FE-B6A3-44FF-8BD6-F7D9102A9E1F}" dt="2021-06-27T03:46:57.039" v="5817" actId="1076"/>
          <ac:picMkLst>
            <pc:docMk/>
            <pc:sldMk cId="2113570404" sldId="433"/>
            <ac:picMk id="1026" creationId="{D6854041-7E1B-406E-A4D4-E5EE86C1CE81}"/>
          </ac:picMkLst>
        </pc:picChg>
      </pc:sldChg>
      <pc:sldChg chg="add del">
        <pc:chgData name="Nguyen Bui Trong Tin" userId="e8b171ad-d98b-49d5-bbe6-f86bd94206fe" providerId="ADAL" clId="{3B2AA5FE-B6A3-44FF-8BD6-F7D9102A9E1F}" dt="2021-06-26T18:48:26.071" v="982" actId="47"/>
        <pc:sldMkLst>
          <pc:docMk/>
          <pc:sldMk cId="2367409159" sldId="433"/>
        </pc:sldMkLst>
      </pc:sldChg>
      <pc:sldChg chg="add del">
        <pc:chgData name="Nguyen Bui Trong Tin" userId="e8b171ad-d98b-49d5-bbe6-f86bd94206fe" providerId="ADAL" clId="{3B2AA5FE-B6A3-44FF-8BD6-F7D9102A9E1F}" dt="2021-06-26T18:48:26.071" v="982" actId="47"/>
        <pc:sldMkLst>
          <pc:docMk/>
          <pc:sldMk cId="814756358" sldId="434"/>
        </pc:sldMkLst>
      </pc:sldChg>
      <pc:sldChg chg="addSp modSp add mod">
        <pc:chgData name="Nguyen Bui Trong Tin" userId="e8b171ad-d98b-49d5-bbe6-f86bd94206fe" providerId="ADAL" clId="{3B2AA5FE-B6A3-44FF-8BD6-F7D9102A9E1F}" dt="2021-06-27T03:59:49.923" v="5869" actId="20577"/>
        <pc:sldMkLst>
          <pc:docMk/>
          <pc:sldMk cId="2603145818" sldId="434"/>
        </pc:sldMkLst>
        <pc:spChg chg="mod">
          <ac:chgData name="Nguyen Bui Trong Tin" userId="e8b171ad-d98b-49d5-bbe6-f86bd94206fe" providerId="ADAL" clId="{3B2AA5FE-B6A3-44FF-8BD6-F7D9102A9E1F}" dt="2021-06-27T03:59:49.923" v="5869" actId="20577"/>
          <ac:spMkLst>
            <pc:docMk/>
            <pc:sldMk cId="2603145818" sldId="434"/>
            <ac:spMk id="3" creationId="{139D5992-74CA-4E5E-831D-1F8F99FB57FF}"/>
          </ac:spMkLst>
        </pc:spChg>
        <pc:picChg chg="add mod">
          <ac:chgData name="Nguyen Bui Trong Tin" userId="e8b171ad-d98b-49d5-bbe6-f86bd94206fe" providerId="ADAL" clId="{3B2AA5FE-B6A3-44FF-8BD6-F7D9102A9E1F}" dt="2021-06-26T18:49:48.095" v="1001" actId="1076"/>
          <ac:picMkLst>
            <pc:docMk/>
            <pc:sldMk cId="2603145818" sldId="434"/>
            <ac:picMk id="2" creationId="{68B4B681-960D-4CB2-BDA7-E43AD041ECD7}"/>
          </ac:picMkLst>
        </pc:picChg>
      </pc:sldChg>
      <pc:sldChg chg="add del">
        <pc:chgData name="Nguyen Bui Trong Tin" userId="e8b171ad-d98b-49d5-bbe6-f86bd94206fe" providerId="ADAL" clId="{3B2AA5FE-B6A3-44FF-8BD6-F7D9102A9E1F}" dt="2021-06-26T18:48:26.071" v="982" actId="47"/>
        <pc:sldMkLst>
          <pc:docMk/>
          <pc:sldMk cId="574353144" sldId="435"/>
        </pc:sldMkLst>
      </pc:sldChg>
      <pc:sldChg chg="addSp modSp add mod">
        <pc:chgData name="Nguyen Bui Trong Tin" userId="e8b171ad-d98b-49d5-bbe6-f86bd94206fe" providerId="ADAL" clId="{3B2AA5FE-B6A3-44FF-8BD6-F7D9102A9E1F}" dt="2021-06-27T04:01:44.995" v="5881" actId="20577"/>
        <pc:sldMkLst>
          <pc:docMk/>
          <pc:sldMk cId="4171819189" sldId="435"/>
        </pc:sldMkLst>
        <pc:spChg chg="mod">
          <ac:chgData name="Nguyen Bui Trong Tin" userId="e8b171ad-d98b-49d5-bbe6-f86bd94206fe" providerId="ADAL" clId="{3B2AA5FE-B6A3-44FF-8BD6-F7D9102A9E1F}" dt="2021-06-27T04:01:44.995" v="5881" actId="20577"/>
          <ac:spMkLst>
            <pc:docMk/>
            <pc:sldMk cId="4171819189" sldId="435"/>
            <ac:spMk id="3" creationId="{139D5992-74CA-4E5E-831D-1F8F99FB57FF}"/>
          </ac:spMkLst>
        </pc:spChg>
        <pc:picChg chg="add mod">
          <ac:chgData name="Nguyen Bui Trong Tin" userId="e8b171ad-d98b-49d5-bbe6-f86bd94206fe" providerId="ADAL" clId="{3B2AA5FE-B6A3-44FF-8BD6-F7D9102A9E1F}" dt="2021-06-26T18:49:55.245" v="1003" actId="1076"/>
          <ac:picMkLst>
            <pc:docMk/>
            <pc:sldMk cId="4171819189" sldId="435"/>
            <ac:picMk id="2" creationId="{26EC0FFA-5CAF-447D-AB77-73E4ECF6628B}"/>
          </ac:picMkLst>
        </pc:picChg>
      </pc:sldChg>
      <pc:sldChg chg="add del">
        <pc:chgData name="Nguyen Bui Trong Tin" userId="e8b171ad-d98b-49d5-bbe6-f86bd94206fe" providerId="ADAL" clId="{3B2AA5FE-B6A3-44FF-8BD6-F7D9102A9E1F}" dt="2021-06-26T18:48:26.071" v="982" actId="47"/>
        <pc:sldMkLst>
          <pc:docMk/>
          <pc:sldMk cId="1740199052" sldId="436"/>
        </pc:sldMkLst>
      </pc:sldChg>
      <pc:sldChg chg="addSp modSp add mod">
        <pc:chgData name="Nguyen Bui Trong Tin" userId="e8b171ad-d98b-49d5-bbe6-f86bd94206fe" providerId="ADAL" clId="{3B2AA5FE-B6A3-44FF-8BD6-F7D9102A9E1F}" dt="2021-06-26T18:50:04.773" v="1005" actId="1076"/>
        <pc:sldMkLst>
          <pc:docMk/>
          <pc:sldMk cId="2138122785" sldId="436"/>
        </pc:sldMkLst>
        <pc:picChg chg="add mod">
          <ac:chgData name="Nguyen Bui Trong Tin" userId="e8b171ad-d98b-49d5-bbe6-f86bd94206fe" providerId="ADAL" clId="{3B2AA5FE-B6A3-44FF-8BD6-F7D9102A9E1F}" dt="2021-06-26T18:50:04.773" v="1005" actId="1076"/>
          <ac:picMkLst>
            <pc:docMk/>
            <pc:sldMk cId="2138122785" sldId="436"/>
            <ac:picMk id="2" creationId="{616D77DB-1E92-44A3-9208-2F7B96BC79F3}"/>
          </ac:picMkLst>
        </pc:picChg>
      </pc:sldChg>
      <pc:sldChg chg="addSp modSp add mod">
        <pc:chgData name="Nguyen Bui Trong Tin" userId="e8b171ad-d98b-49d5-bbe6-f86bd94206fe" providerId="ADAL" clId="{3B2AA5FE-B6A3-44FF-8BD6-F7D9102A9E1F}" dt="2021-06-27T04:05:43.098" v="5892" actId="20577"/>
        <pc:sldMkLst>
          <pc:docMk/>
          <pc:sldMk cId="2178774591" sldId="437"/>
        </pc:sldMkLst>
        <pc:spChg chg="mod">
          <ac:chgData name="Nguyen Bui Trong Tin" userId="e8b171ad-d98b-49d5-bbe6-f86bd94206fe" providerId="ADAL" clId="{3B2AA5FE-B6A3-44FF-8BD6-F7D9102A9E1F}" dt="2021-06-27T04:05:43.098" v="5892" actId="20577"/>
          <ac:spMkLst>
            <pc:docMk/>
            <pc:sldMk cId="2178774591" sldId="437"/>
            <ac:spMk id="3" creationId="{139D5992-74CA-4E5E-831D-1F8F99FB57FF}"/>
          </ac:spMkLst>
        </pc:spChg>
        <pc:picChg chg="add mod">
          <ac:chgData name="Nguyen Bui Trong Tin" userId="e8b171ad-d98b-49d5-bbe6-f86bd94206fe" providerId="ADAL" clId="{3B2AA5FE-B6A3-44FF-8BD6-F7D9102A9E1F}" dt="2021-06-26T18:50:12.341" v="1007" actId="1076"/>
          <ac:picMkLst>
            <pc:docMk/>
            <pc:sldMk cId="2178774591" sldId="437"/>
            <ac:picMk id="2" creationId="{E62F4B66-C4D7-456C-BE02-C34C2A0DEEA0}"/>
          </ac:picMkLst>
        </pc:picChg>
      </pc:sldChg>
      <pc:sldChg chg="addSp delSp modSp add mod">
        <pc:chgData name="Nguyen Bui Trong Tin" userId="e8b171ad-d98b-49d5-bbe6-f86bd94206fe" providerId="ADAL" clId="{3B2AA5FE-B6A3-44FF-8BD6-F7D9102A9E1F}" dt="2021-06-27T04:07:12.494" v="5904" actId="20577"/>
        <pc:sldMkLst>
          <pc:docMk/>
          <pc:sldMk cId="1735301629" sldId="438"/>
        </pc:sldMkLst>
        <pc:spChg chg="mod">
          <ac:chgData name="Nguyen Bui Trong Tin" userId="e8b171ad-d98b-49d5-bbe6-f86bd94206fe" providerId="ADAL" clId="{3B2AA5FE-B6A3-44FF-8BD6-F7D9102A9E1F}" dt="2021-06-27T04:07:12.494" v="5904" actId="20577"/>
          <ac:spMkLst>
            <pc:docMk/>
            <pc:sldMk cId="1735301629" sldId="438"/>
            <ac:spMk id="3" creationId="{139D5992-74CA-4E5E-831D-1F8F99FB57FF}"/>
          </ac:spMkLst>
        </pc:spChg>
        <pc:picChg chg="add del mod">
          <ac:chgData name="Nguyen Bui Trong Tin" userId="e8b171ad-d98b-49d5-bbe6-f86bd94206fe" providerId="ADAL" clId="{3B2AA5FE-B6A3-44FF-8BD6-F7D9102A9E1F}" dt="2021-06-26T18:50:36.011" v="1011" actId="478"/>
          <ac:picMkLst>
            <pc:docMk/>
            <pc:sldMk cId="1735301629" sldId="438"/>
            <ac:picMk id="2" creationId="{094DF65F-CA03-49FB-BC7A-7C0A95C31B2B}"/>
          </ac:picMkLst>
        </pc:picChg>
        <pc:picChg chg="add del mod">
          <ac:chgData name="Nguyen Bui Trong Tin" userId="e8b171ad-d98b-49d5-bbe6-f86bd94206fe" providerId="ADAL" clId="{3B2AA5FE-B6A3-44FF-8BD6-F7D9102A9E1F}" dt="2021-06-26T18:50:40.944" v="1014" actId="21"/>
          <ac:picMkLst>
            <pc:docMk/>
            <pc:sldMk cId="1735301629" sldId="438"/>
            <ac:picMk id="4" creationId="{378ACDD7-07FF-494C-BF8E-648A19A60393}"/>
          </ac:picMkLst>
        </pc:picChg>
        <pc:picChg chg="add mod">
          <ac:chgData name="Nguyen Bui Trong Tin" userId="e8b171ad-d98b-49d5-bbe6-f86bd94206fe" providerId="ADAL" clId="{3B2AA5FE-B6A3-44FF-8BD6-F7D9102A9E1F}" dt="2021-06-26T18:50:49.315" v="1018" actId="1036"/>
          <ac:picMkLst>
            <pc:docMk/>
            <pc:sldMk cId="1735301629" sldId="438"/>
            <ac:picMk id="5" creationId="{378ACDD7-07FF-494C-BF8E-648A19A60393}"/>
          </ac:picMkLst>
        </pc:picChg>
      </pc:sldChg>
      <pc:sldChg chg="modSp add mod ord">
        <pc:chgData name="Nguyen Bui Trong Tin" userId="e8b171ad-d98b-49d5-bbe6-f86bd94206fe" providerId="ADAL" clId="{3B2AA5FE-B6A3-44FF-8BD6-F7D9102A9E1F}" dt="2021-06-26T18:57:42.664" v="1173" actId="20577"/>
        <pc:sldMkLst>
          <pc:docMk/>
          <pc:sldMk cId="3798395982" sldId="439"/>
        </pc:sldMkLst>
        <pc:spChg chg="mod">
          <ac:chgData name="Nguyen Bui Trong Tin" userId="e8b171ad-d98b-49d5-bbe6-f86bd94206fe" providerId="ADAL" clId="{3B2AA5FE-B6A3-44FF-8BD6-F7D9102A9E1F}" dt="2021-06-26T18:57:42.664" v="1173" actId="20577"/>
          <ac:spMkLst>
            <pc:docMk/>
            <pc:sldMk cId="3798395982" sldId="439"/>
            <ac:spMk id="3" creationId="{139D5992-74CA-4E5E-831D-1F8F99FB57FF}"/>
          </ac:spMkLst>
        </pc:spChg>
      </pc:sldChg>
      <pc:sldChg chg="addSp delSp modSp add mod ord">
        <pc:chgData name="Nguyen Bui Trong Tin" userId="e8b171ad-d98b-49d5-bbe6-f86bd94206fe" providerId="ADAL" clId="{3B2AA5FE-B6A3-44FF-8BD6-F7D9102A9E1F}" dt="2021-06-26T19:02:08.014" v="1235"/>
        <pc:sldMkLst>
          <pc:docMk/>
          <pc:sldMk cId="1108698809" sldId="440"/>
        </pc:sldMkLst>
        <pc:spChg chg="mod">
          <ac:chgData name="Nguyen Bui Trong Tin" userId="e8b171ad-d98b-49d5-bbe6-f86bd94206fe" providerId="ADAL" clId="{3B2AA5FE-B6A3-44FF-8BD6-F7D9102A9E1F}" dt="2021-06-26T19:01:28.092" v="1233" actId="20577"/>
          <ac:spMkLst>
            <pc:docMk/>
            <pc:sldMk cId="1108698809" sldId="440"/>
            <ac:spMk id="3" creationId="{139D5992-74CA-4E5E-831D-1F8F99FB57FF}"/>
          </ac:spMkLst>
        </pc:spChg>
        <pc:picChg chg="add del">
          <ac:chgData name="Nguyen Bui Trong Tin" userId="e8b171ad-d98b-49d5-bbe6-f86bd94206fe" providerId="ADAL" clId="{3B2AA5FE-B6A3-44FF-8BD6-F7D9102A9E1F}" dt="2021-06-26T19:02:08.014" v="1235"/>
          <ac:picMkLst>
            <pc:docMk/>
            <pc:sldMk cId="1108698809" sldId="440"/>
            <ac:picMk id="2" creationId="{F8D51639-9CF5-42FA-8531-269AD9254955}"/>
          </ac:picMkLst>
        </pc:picChg>
      </pc:sldChg>
      <pc:sldChg chg="modSp add mod ord">
        <pc:chgData name="Nguyen Bui Trong Tin" userId="e8b171ad-d98b-49d5-bbe6-f86bd94206fe" providerId="ADAL" clId="{3B2AA5FE-B6A3-44FF-8BD6-F7D9102A9E1F}" dt="2021-06-26T19:02:17.771" v="1247" actId="20577"/>
        <pc:sldMkLst>
          <pc:docMk/>
          <pc:sldMk cId="1765575225" sldId="441"/>
        </pc:sldMkLst>
        <pc:spChg chg="mod">
          <ac:chgData name="Nguyen Bui Trong Tin" userId="e8b171ad-d98b-49d5-bbe6-f86bd94206fe" providerId="ADAL" clId="{3B2AA5FE-B6A3-44FF-8BD6-F7D9102A9E1F}" dt="2021-06-26T19:02:17.771" v="1247" actId="20577"/>
          <ac:spMkLst>
            <pc:docMk/>
            <pc:sldMk cId="1765575225" sldId="441"/>
            <ac:spMk id="3" creationId="{139D5992-74CA-4E5E-831D-1F8F99FB57FF}"/>
          </ac:spMkLst>
        </pc:spChg>
      </pc:sldChg>
      <pc:sldChg chg="modSp add mod ord replId">
        <pc:chgData name="Nguyen Bui Trong Tin" userId="e8b171ad-d98b-49d5-bbe6-f86bd94206fe" providerId="ADAL" clId="{3B2AA5FE-B6A3-44FF-8BD6-F7D9102A9E1F}" dt="2021-06-26T18:54:36.124" v="1119" actId="20577"/>
        <pc:sldMkLst>
          <pc:docMk/>
          <pc:sldMk cId="4180487106" sldId="442"/>
        </pc:sldMkLst>
        <pc:spChg chg="mod">
          <ac:chgData name="Nguyen Bui Trong Tin" userId="e8b171ad-d98b-49d5-bbe6-f86bd94206fe" providerId="ADAL" clId="{3B2AA5FE-B6A3-44FF-8BD6-F7D9102A9E1F}" dt="2021-06-26T18:54:36.124" v="1119" actId="20577"/>
          <ac:spMkLst>
            <pc:docMk/>
            <pc:sldMk cId="4180487106" sldId="442"/>
            <ac:spMk id="3" creationId="{139D5992-74CA-4E5E-831D-1F8F99FB57FF}"/>
          </ac:spMkLst>
        </pc:spChg>
      </pc:sldChg>
      <pc:sldChg chg="addSp modSp add mod">
        <pc:chgData name="Nguyen Bui Trong Tin" userId="e8b171ad-d98b-49d5-bbe6-f86bd94206fe" providerId="ADAL" clId="{3B2AA5FE-B6A3-44FF-8BD6-F7D9102A9E1F}" dt="2021-06-27T04:21:16.992" v="5976" actId="20577"/>
        <pc:sldMkLst>
          <pc:docMk/>
          <pc:sldMk cId="3141320703" sldId="443"/>
        </pc:sldMkLst>
        <pc:spChg chg="mod">
          <ac:chgData name="Nguyen Bui Trong Tin" userId="e8b171ad-d98b-49d5-bbe6-f86bd94206fe" providerId="ADAL" clId="{3B2AA5FE-B6A3-44FF-8BD6-F7D9102A9E1F}" dt="2021-06-27T04:21:16.992" v="5976" actId="20577"/>
          <ac:spMkLst>
            <pc:docMk/>
            <pc:sldMk cId="3141320703" sldId="443"/>
            <ac:spMk id="3" creationId="{139D5992-74CA-4E5E-831D-1F8F99FB57FF}"/>
          </ac:spMkLst>
        </pc:spChg>
        <pc:picChg chg="add mod">
          <ac:chgData name="Nguyen Bui Trong Tin" userId="e8b171ad-d98b-49d5-bbe6-f86bd94206fe" providerId="ADAL" clId="{3B2AA5FE-B6A3-44FF-8BD6-F7D9102A9E1F}" dt="2021-06-26T18:55:12.412" v="1130" actId="1076"/>
          <ac:picMkLst>
            <pc:docMk/>
            <pc:sldMk cId="3141320703" sldId="443"/>
            <ac:picMk id="2" creationId="{B607A6EB-4FED-403D-A90D-E7EC8CE5F28C}"/>
          </ac:picMkLst>
        </pc:picChg>
      </pc:sldChg>
      <pc:sldChg chg="addSp delSp modSp add mod">
        <pc:chgData name="Nguyen Bui Trong Tin" userId="e8b171ad-d98b-49d5-bbe6-f86bd94206fe" providerId="ADAL" clId="{3B2AA5FE-B6A3-44FF-8BD6-F7D9102A9E1F}" dt="2021-06-27T04:46:07.841" v="6045" actId="478"/>
        <pc:sldMkLst>
          <pc:docMk/>
          <pc:sldMk cId="1060641105" sldId="444"/>
        </pc:sldMkLst>
        <pc:spChg chg="mod">
          <ac:chgData name="Nguyen Bui Trong Tin" userId="e8b171ad-d98b-49d5-bbe6-f86bd94206fe" providerId="ADAL" clId="{3B2AA5FE-B6A3-44FF-8BD6-F7D9102A9E1F}" dt="2021-06-26T18:55:23.698" v="1134" actId="14100"/>
          <ac:spMkLst>
            <pc:docMk/>
            <pc:sldMk cId="1060641105" sldId="444"/>
            <ac:spMk id="3" creationId="{139D5992-74CA-4E5E-831D-1F8F99FB57FF}"/>
          </ac:spMkLst>
        </pc:spChg>
        <pc:picChg chg="add del mod">
          <ac:chgData name="Nguyen Bui Trong Tin" userId="e8b171ad-d98b-49d5-bbe6-f86bd94206fe" providerId="ADAL" clId="{3B2AA5FE-B6A3-44FF-8BD6-F7D9102A9E1F}" dt="2021-06-26T18:55:20.044" v="1133" actId="21"/>
          <ac:picMkLst>
            <pc:docMk/>
            <pc:sldMk cId="1060641105" sldId="444"/>
            <ac:picMk id="2" creationId="{22470C01-4AC8-4207-9EAF-532B68FDA748}"/>
          </ac:picMkLst>
        </pc:picChg>
        <pc:picChg chg="add mod">
          <ac:chgData name="Nguyen Bui Trong Tin" userId="e8b171ad-d98b-49d5-bbe6-f86bd94206fe" providerId="ADAL" clId="{3B2AA5FE-B6A3-44FF-8BD6-F7D9102A9E1F}" dt="2021-06-26T18:55:27.662" v="1136" actId="1076"/>
          <ac:picMkLst>
            <pc:docMk/>
            <pc:sldMk cId="1060641105" sldId="444"/>
            <ac:picMk id="4" creationId="{22470C01-4AC8-4207-9EAF-532B68FDA748}"/>
          </ac:picMkLst>
        </pc:picChg>
        <pc:picChg chg="add del mod">
          <ac:chgData name="Nguyen Bui Trong Tin" userId="e8b171ad-d98b-49d5-bbe6-f86bd94206fe" providerId="ADAL" clId="{3B2AA5FE-B6A3-44FF-8BD6-F7D9102A9E1F}" dt="2021-06-27T04:46:07.841" v="6045" actId="478"/>
          <ac:picMkLst>
            <pc:docMk/>
            <pc:sldMk cId="1060641105" sldId="444"/>
            <ac:picMk id="5" creationId="{DCFBAEF7-8CE9-4C31-BD9A-2BA21F92ED3E}"/>
          </ac:picMkLst>
        </pc:picChg>
      </pc:sldChg>
      <pc:sldChg chg="addSp modSp add mod">
        <pc:chgData name="Nguyen Bui Trong Tin" userId="e8b171ad-d98b-49d5-bbe6-f86bd94206fe" providerId="ADAL" clId="{3B2AA5FE-B6A3-44FF-8BD6-F7D9102A9E1F}" dt="2021-06-27T04:47:45.526" v="6088" actId="114"/>
        <pc:sldMkLst>
          <pc:docMk/>
          <pc:sldMk cId="4193179599" sldId="445"/>
        </pc:sldMkLst>
        <pc:spChg chg="mod">
          <ac:chgData name="Nguyen Bui Trong Tin" userId="e8b171ad-d98b-49d5-bbe6-f86bd94206fe" providerId="ADAL" clId="{3B2AA5FE-B6A3-44FF-8BD6-F7D9102A9E1F}" dt="2021-06-27T04:47:45.526" v="6088" actId="114"/>
          <ac:spMkLst>
            <pc:docMk/>
            <pc:sldMk cId="4193179599" sldId="445"/>
            <ac:spMk id="3" creationId="{139D5992-74CA-4E5E-831D-1F8F99FB57FF}"/>
          </ac:spMkLst>
        </pc:spChg>
        <pc:picChg chg="add mod">
          <ac:chgData name="Nguyen Bui Trong Tin" userId="e8b171ad-d98b-49d5-bbe6-f86bd94206fe" providerId="ADAL" clId="{3B2AA5FE-B6A3-44FF-8BD6-F7D9102A9E1F}" dt="2021-06-27T04:25:33.687" v="5977" actId="1076"/>
          <ac:picMkLst>
            <pc:docMk/>
            <pc:sldMk cId="4193179599" sldId="445"/>
            <ac:picMk id="2" creationId="{E62FDB16-9DDA-4D55-8915-A4A9F6E1AB93}"/>
          </ac:picMkLst>
        </pc:picChg>
      </pc:sldChg>
      <pc:sldChg chg="addSp modSp add mod">
        <pc:chgData name="Nguyen Bui Trong Tin" userId="e8b171ad-d98b-49d5-bbe6-f86bd94206fe" providerId="ADAL" clId="{3B2AA5FE-B6A3-44FF-8BD6-F7D9102A9E1F}" dt="2021-06-26T18:55:58.851" v="1144" actId="1076"/>
        <pc:sldMkLst>
          <pc:docMk/>
          <pc:sldMk cId="1006827686" sldId="446"/>
        </pc:sldMkLst>
        <pc:spChg chg="mod">
          <ac:chgData name="Nguyen Bui Trong Tin" userId="e8b171ad-d98b-49d5-bbe6-f86bd94206fe" providerId="ADAL" clId="{3B2AA5FE-B6A3-44FF-8BD6-F7D9102A9E1F}" dt="2021-06-26T18:55:51.748" v="1142" actId="14100"/>
          <ac:spMkLst>
            <pc:docMk/>
            <pc:sldMk cId="1006827686" sldId="446"/>
            <ac:spMk id="3" creationId="{139D5992-74CA-4E5E-831D-1F8F99FB57FF}"/>
          </ac:spMkLst>
        </pc:spChg>
        <pc:picChg chg="add mod">
          <ac:chgData name="Nguyen Bui Trong Tin" userId="e8b171ad-d98b-49d5-bbe6-f86bd94206fe" providerId="ADAL" clId="{3B2AA5FE-B6A3-44FF-8BD6-F7D9102A9E1F}" dt="2021-06-26T18:55:49.387" v="1141" actId="1076"/>
          <ac:picMkLst>
            <pc:docMk/>
            <pc:sldMk cId="1006827686" sldId="446"/>
            <ac:picMk id="2" creationId="{ED275B99-2ABE-4694-B4C0-0FA2710A572E}"/>
          </ac:picMkLst>
        </pc:picChg>
        <pc:picChg chg="add mod">
          <ac:chgData name="Nguyen Bui Trong Tin" userId="e8b171ad-d98b-49d5-bbe6-f86bd94206fe" providerId="ADAL" clId="{3B2AA5FE-B6A3-44FF-8BD6-F7D9102A9E1F}" dt="2021-06-26T18:55:58.851" v="1144" actId="1076"/>
          <ac:picMkLst>
            <pc:docMk/>
            <pc:sldMk cId="1006827686" sldId="446"/>
            <ac:picMk id="4" creationId="{6206541A-0005-40F8-BE3B-43C7C30C57B4}"/>
          </ac:picMkLst>
        </pc:picChg>
      </pc:sldChg>
      <pc:sldChg chg="addSp modSp add mod ord">
        <pc:chgData name="Nguyen Bui Trong Tin" userId="e8b171ad-d98b-49d5-bbe6-f86bd94206fe" providerId="ADAL" clId="{3B2AA5FE-B6A3-44FF-8BD6-F7D9102A9E1F}" dt="2021-06-27T04:17:54.124" v="5968" actId="20577"/>
        <pc:sldMkLst>
          <pc:docMk/>
          <pc:sldMk cId="3649754977" sldId="447"/>
        </pc:sldMkLst>
        <pc:spChg chg="mod">
          <ac:chgData name="Nguyen Bui Trong Tin" userId="e8b171ad-d98b-49d5-bbe6-f86bd94206fe" providerId="ADAL" clId="{3B2AA5FE-B6A3-44FF-8BD6-F7D9102A9E1F}" dt="2021-06-27T04:17:54.124" v="5968" actId="20577"/>
          <ac:spMkLst>
            <pc:docMk/>
            <pc:sldMk cId="3649754977" sldId="447"/>
            <ac:spMk id="3" creationId="{139D5992-74CA-4E5E-831D-1F8F99FB57FF}"/>
          </ac:spMkLst>
        </pc:spChg>
        <pc:picChg chg="add mod">
          <ac:chgData name="Nguyen Bui Trong Tin" userId="e8b171ad-d98b-49d5-bbe6-f86bd94206fe" providerId="ADAL" clId="{3B2AA5FE-B6A3-44FF-8BD6-F7D9102A9E1F}" dt="2021-06-26T18:55:00.760" v="1126" actId="1076"/>
          <ac:picMkLst>
            <pc:docMk/>
            <pc:sldMk cId="3649754977" sldId="447"/>
            <ac:picMk id="2" creationId="{6EA4F0ED-5148-4B9C-B853-129223904BEA}"/>
          </ac:picMkLst>
        </pc:picChg>
      </pc:sldChg>
      <pc:sldChg chg="addSp modSp add mod">
        <pc:chgData name="Nguyen Bui Trong Tin" userId="e8b171ad-d98b-49d5-bbe6-f86bd94206fe" providerId="ADAL" clId="{3B2AA5FE-B6A3-44FF-8BD6-F7D9102A9E1F}" dt="2021-06-27T04:48:12.536" v="6091" actId="20577"/>
        <pc:sldMkLst>
          <pc:docMk/>
          <pc:sldMk cId="3330708108" sldId="448"/>
        </pc:sldMkLst>
        <pc:spChg chg="mod">
          <ac:chgData name="Nguyen Bui Trong Tin" userId="e8b171ad-d98b-49d5-bbe6-f86bd94206fe" providerId="ADAL" clId="{3B2AA5FE-B6A3-44FF-8BD6-F7D9102A9E1F}" dt="2021-06-27T04:48:12.536" v="6091" actId="20577"/>
          <ac:spMkLst>
            <pc:docMk/>
            <pc:sldMk cId="3330708108" sldId="448"/>
            <ac:spMk id="3" creationId="{139D5992-74CA-4E5E-831D-1F8F99FB57FF}"/>
          </ac:spMkLst>
        </pc:spChg>
        <pc:picChg chg="add mod">
          <ac:chgData name="Nguyen Bui Trong Tin" userId="e8b171ad-d98b-49d5-bbe6-f86bd94206fe" providerId="ADAL" clId="{3B2AA5FE-B6A3-44FF-8BD6-F7D9102A9E1F}" dt="2021-06-26T18:56:10.832" v="1147" actId="1076"/>
          <ac:picMkLst>
            <pc:docMk/>
            <pc:sldMk cId="3330708108" sldId="448"/>
            <ac:picMk id="2" creationId="{FE5A6BE9-50ED-496E-94EF-58D51CAB8826}"/>
          </ac:picMkLst>
        </pc:picChg>
      </pc:sldChg>
      <pc:sldChg chg="addSp modSp add del mod">
        <pc:chgData name="Nguyen Bui Trong Tin" userId="e8b171ad-d98b-49d5-bbe6-f86bd94206fe" providerId="ADAL" clId="{3B2AA5FE-B6A3-44FF-8BD6-F7D9102A9E1F}" dt="2021-06-26T18:59:40.927" v="1194" actId="47"/>
        <pc:sldMkLst>
          <pc:docMk/>
          <pc:sldMk cId="4272512505" sldId="449"/>
        </pc:sldMkLst>
        <pc:picChg chg="add mod">
          <ac:chgData name="Nguyen Bui Trong Tin" userId="e8b171ad-d98b-49d5-bbe6-f86bd94206fe" providerId="ADAL" clId="{3B2AA5FE-B6A3-44FF-8BD6-F7D9102A9E1F}" dt="2021-06-26T18:58:21.111" v="1176" actId="14100"/>
          <ac:picMkLst>
            <pc:docMk/>
            <pc:sldMk cId="4272512505" sldId="449"/>
            <ac:picMk id="2" creationId="{27C88573-5515-4536-9099-ED6105041797}"/>
          </ac:picMkLst>
        </pc:picChg>
      </pc:sldChg>
      <pc:sldChg chg="addSp modSp add del mod">
        <pc:chgData name="Nguyen Bui Trong Tin" userId="e8b171ad-d98b-49d5-bbe6-f86bd94206fe" providerId="ADAL" clId="{3B2AA5FE-B6A3-44FF-8BD6-F7D9102A9E1F}" dt="2021-06-26T18:59:40.927" v="1194" actId="47"/>
        <pc:sldMkLst>
          <pc:docMk/>
          <pc:sldMk cId="936779215" sldId="450"/>
        </pc:sldMkLst>
        <pc:picChg chg="add mod">
          <ac:chgData name="Nguyen Bui Trong Tin" userId="e8b171ad-d98b-49d5-bbe6-f86bd94206fe" providerId="ADAL" clId="{3B2AA5FE-B6A3-44FF-8BD6-F7D9102A9E1F}" dt="2021-06-26T18:58:28.747" v="1178" actId="1076"/>
          <ac:picMkLst>
            <pc:docMk/>
            <pc:sldMk cId="936779215" sldId="450"/>
            <ac:picMk id="2" creationId="{CA9EB94E-0F2B-4A5C-A941-49ABF05A70AF}"/>
          </ac:picMkLst>
        </pc:picChg>
      </pc:sldChg>
      <pc:sldChg chg="addSp delSp modSp add del mod">
        <pc:chgData name="Nguyen Bui Trong Tin" userId="e8b171ad-d98b-49d5-bbe6-f86bd94206fe" providerId="ADAL" clId="{3B2AA5FE-B6A3-44FF-8BD6-F7D9102A9E1F}" dt="2021-06-26T18:59:40.927" v="1194" actId="47"/>
        <pc:sldMkLst>
          <pc:docMk/>
          <pc:sldMk cId="517692480" sldId="451"/>
        </pc:sldMkLst>
        <pc:spChg chg="del">
          <ac:chgData name="Nguyen Bui Trong Tin" userId="e8b171ad-d98b-49d5-bbe6-f86bd94206fe" providerId="ADAL" clId="{3B2AA5FE-B6A3-44FF-8BD6-F7D9102A9E1F}" dt="2021-06-26T18:58:45.980" v="1181" actId="478"/>
          <ac:spMkLst>
            <pc:docMk/>
            <pc:sldMk cId="517692480" sldId="451"/>
            <ac:spMk id="3" creationId="{139D5992-74CA-4E5E-831D-1F8F99FB57FF}"/>
          </ac:spMkLst>
        </pc:spChg>
        <pc:spChg chg="add mod">
          <ac:chgData name="Nguyen Bui Trong Tin" userId="e8b171ad-d98b-49d5-bbe6-f86bd94206fe" providerId="ADAL" clId="{3B2AA5FE-B6A3-44FF-8BD6-F7D9102A9E1F}" dt="2021-06-26T18:58:45.980" v="1181" actId="478"/>
          <ac:spMkLst>
            <pc:docMk/>
            <pc:sldMk cId="517692480" sldId="451"/>
            <ac:spMk id="5" creationId="{666CAC89-0A11-4E28-86FC-474C1896C0DF}"/>
          </ac:spMkLst>
        </pc:spChg>
        <pc:picChg chg="add del mod">
          <ac:chgData name="Nguyen Bui Trong Tin" userId="e8b171ad-d98b-49d5-bbe6-f86bd94206fe" providerId="ADAL" clId="{3B2AA5FE-B6A3-44FF-8BD6-F7D9102A9E1F}" dt="2021-06-26T18:58:57.209" v="1185" actId="478"/>
          <ac:picMkLst>
            <pc:docMk/>
            <pc:sldMk cId="517692480" sldId="451"/>
            <ac:picMk id="2" creationId="{6A9C0DF8-7C8C-41E8-A6AF-CFF23FD40C52}"/>
          </ac:picMkLst>
        </pc:picChg>
        <pc:picChg chg="add del mod">
          <ac:chgData name="Nguyen Bui Trong Tin" userId="e8b171ad-d98b-49d5-bbe6-f86bd94206fe" providerId="ADAL" clId="{3B2AA5FE-B6A3-44FF-8BD6-F7D9102A9E1F}" dt="2021-06-26T18:58:56.413" v="1184" actId="478"/>
          <ac:picMkLst>
            <pc:docMk/>
            <pc:sldMk cId="517692480" sldId="451"/>
            <ac:picMk id="6" creationId="{1DA23F79-1215-4E14-835A-83364BF7A71F}"/>
          </ac:picMkLst>
        </pc:picChg>
        <pc:picChg chg="add mod">
          <ac:chgData name="Nguyen Bui Trong Tin" userId="e8b171ad-d98b-49d5-bbe6-f86bd94206fe" providerId="ADAL" clId="{3B2AA5FE-B6A3-44FF-8BD6-F7D9102A9E1F}" dt="2021-06-26T18:59:06.175" v="1187" actId="1076"/>
          <ac:picMkLst>
            <pc:docMk/>
            <pc:sldMk cId="517692480" sldId="451"/>
            <ac:picMk id="7" creationId="{6A6E1CB0-0B01-4EAD-8F29-8CA5BBC1903F}"/>
          </ac:picMkLst>
        </pc:picChg>
      </pc:sldChg>
      <pc:sldChg chg="addSp delSp modSp add mod ord modNotesTx">
        <pc:chgData name="Nguyen Bui Trong Tin" userId="e8b171ad-d98b-49d5-bbe6-f86bd94206fe" providerId="ADAL" clId="{3B2AA5FE-B6A3-44FF-8BD6-F7D9102A9E1F}" dt="2021-06-27T04:51:05.286" v="6283" actId="20577"/>
        <pc:sldMkLst>
          <pc:docMk/>
          <pc:sldMk cId="3155034873" sldId="452"/>
        </pc:sldMkLst>
        <pc:picChg chg="add del mod">
          <ac:chgData name="Nguyen Bui Trong Tin" userId="e8b171ad-d98b-49d5-bbe6-f86bd94206fe" providerId="ADAL" clId="{3B2AA5FE-B6A3-44FF-8BD6-F7D9102A9E1F}" dt="2021-06-26T19:00:13.870" v="1205" actId="478"/>
          <ac:picMkLst>
            <pc:docMk/>
            <pc:sldMk cId="3155034873" sldId="452"/>
            <ac:picMk id="2" creationId="{5DD2AFD8-9689-47F1-8C56-47901C3DAF89}"/>
          </ac:picMkLst>
        </pc:picChg>
        <pc:picChg chg="add del mod">
          <ac:chgData name="Nguyen Bui Trong Tin" userId="e8b171ad-d98b-49d5-bbe6-f86bd94206fe" providerId="ADAL" clId="{3B2AA5FE-B6A3-44FF-8BD6-F7D9102A9E1F}" dt="2021-06-26T19:00:22.545" v="1208" actId="478"/>
          <ac:picMkLst>
            <pc:docMk/>
            <pc:sldMk cId="3155034873" sldId="452"/>
            <ac:picMk id="4" creationId="{23F3F581-79FA-4ABF-B492-84F074F3B69B}"/>
          </ac:picMkLst>
        </pc:picChg>
        <pc:picChg chg="add mod">
          <ac:chgData name="Nguyen Bui Trong Tin" userId="e8b171ad-d98b-49d5-bbe6-f86bd94206fe" providerId="ADAL" clId="{3B2AA5FE-B6A3-44FF-8BD6-F7D9102A9E1F}" dt="2021-06-26T19:00:31.211" v="1210" actId="1076"/>
          <ac:picMkLst>
            <pc:docMk/>
            <pc:sldMk cId="3155034873" sldId="452"/>
            <ac:picMk id="5" creationId="{941F3E91-3918-4FDD-9AAB-B41761FEDCE8}"/>
          </ac:picMkLst>
        </pc:picChg>
      </pc:sldChg>
      <pc:sldChg chg="addSp modSp add del mod">
        <pc:chgData name="Nguyen Bui Trong Tin" userId="e8b171ad-d98b-49d5-bbe6-f86bd94206fe" providerId="ADAL" clId="{3B2AA5FE-B6A3-44FF-8BD6-F7D9102A9E1F}" dt="2021-06-26T18:59:40.927" v="1194" actId="47"/>
        <pc:sldMkLst>
          <pc:docMk/>
          <pc:sldMk cId="163465284" sldId="453"/>
        </pc:sldMkLst>
        <pc:picChg chg="add mod">
          <ac:chgData name="Nguyen Bui Trong Tin" userId="e8b171ad-d98b-49d5-bbe6-f86bd94206fe" providerId="ADAL" clId="{3B2AA5FE-B6A3-44FF-8BD6-F7D9102A9E1F}" dt="2021-06-26T18:59:18.713" v="1191" actId="14100"/>
          <ac:picMkLst>
            <pc:docMk/>
            <pc:sldMk cId="163465284" sldId="453"/>
            <ac:picMk id="2" creationId="{02FF824A-7CF1-4E34-8DCF-FFDF677DDA25}"/>
          </ac:picMkLst>
        </pc:picChg>
      </pc:sldChg>
      <pc:sldChg chg="addSp modSp add mod">
        <pc:chgData name="Nguyen Bui Trong Tin" userId="e8b171ad-d98b-49d5-bbe6-f86bd94206fe" providerId="ADAL" clId="{3B2AA5FE-B6A3-44FF-8BD6-F7D9102A9E1F}" dt="2021-06-27T04:56:28.900" v="6301" actId="20577"/>
        <pc:sldMkLst>
          <pc:docMk/>
          <pc:sldMk cId="1671288076" sldId="453"/>
        </pc:sldMkLst>
        <pc:spChg chg="mod">
          <ac:chgData name="Nguyen Bui Trong Tin" userId="e8b171ad-d98b-49d5-bbe6-f86bd94206fe" providerId="ADAL" clId="{3B2AA5FE-B6A3-44FF-8BD6-F7D9102A9E1F}" dt="2021-06-27T04:56:28.900" v="6301" actId="20577"/>
          <ac:spMkLst>
            <pc:docMk/>
            <pc:sldMk cId="1671288076" sldId="453"/>
            <ac:spMk id="3" creationId="{139D5992-74CA-4E5E-831D-1F8F99FB57FF}"/>
          </ac:spMkLst>
        </pc:spChg>
        <pc:picChg chg="add mod">
          <ac:chgData name="Nguyen Bui Trong Tin" userId="e8b171ad-d98b-49d5-bbe6-f86bd94206fe" providerId="ADAL" clId="{3B2AA5FE-B6A3-44FF-8BD6-F7D9102A9E1F}" dt="2021-06-26T19:02:12.216" v="1238" actId="14100"/>
          <ac:picMkLst>
            <pc:docMk/>
            <pc:sldMk cId="1671288076" sldId="453"/>
            <ac:picMk id="2" creationId="{CD3ED5C2-5F0F-4FD0-9E4E-3686F7D7FB61}"/>
          </ac:picMkLst>
        </pc:picChg>
      </pc:sldChg>
      <pc:sldChg chg="addSp modSp add mod">
        <pc:chgData name="Nguyen Bui Trong Tin" userId="e8b171ad-d98b-49d5-bbe6-f86bd94206fe" providerId="ADAL" clId="{3B2AA5FE-B6A3-44FF-8BD6-F7D9102A9E1F}" dt="2021-06-27T05:04:43.273" v="6319" actId="20577"/>
        <pc:sldMkLst>
          <pc:docMk/>
          <pc:sldMk cId="4117373650" sldId="454"/>
        </pc:sldMkLst>
        <pc:spChg chg="mod">
          <ac:chgData name="Nguyen Bui Trong Tin" userId="e8b171ad-d98b-49d5-bbe6-f86bd94206fe" providerId="ADAL" clId="{3B2AA5FE-B6A3-44FF-8BD6-F7D9102A9E1F}" dt="2021-06-27T05:04:43.273" v="6319" actId="20577"/>
          <ac:spMkLst>
            <pc:docMk/>
            <pc:sldMk cId="4117373650" sldId="454"/>
            <ac:spMk id="3" creationId="{139D5992-74CA-4E5E-831D-1F8F99FB57FF}"/>
          </ac:spMkLst>
        </pc:spChg>
        <pc:picChg chg="add mod">
          <ac:chgData name="Nguyen Bui Trong Tin" userId="e8b171ad-d98b-49d5-bbe6-f86bd94206fe" providerId="ADAL" clId="{3B2AA5FE-B6A3-44FF-8BD6-F7D9102A9E1F}" dt="2021-06-26T19:03:01.385" v="1250" actId="14100"/>
          <ac:picMkLst>
            <pc:docMk/>
            <pc:sldMk cId="4117373650" sldId="454"/>
            <ac:picMk id="2" creationId="{AE39F24A-3E9B-4538-BDE8-90261A4B6B26}"/>
          </ac:picMkLst>
        </pc:picChg>
      </pc:sldChg>
      <pc:sldChg chg="addSp delSp modSp add mod modNotesTx">
        <pc:chgData name="Nguyen Bui Trong Tin" userId="e8b171ad-d98b-49d5-bbe6-f86bd94206fe" providerId="ADAL" clId="{3B2AA5FE-B6A3-44FF-8BD6-F7D9102A9E1F}" dt="2021-06-27T05:08:40.742" v="6327" actId="20577"/>
        <pc:sldMkLst>
          <pc:docMk/>
          <pc:sldMk cId="1624020390" sldId="455"/>
        </pc:sldMkLst>
        <pc:picChg chg="add del mod">
          <ac:chgData name="Nguyen Bui Trong Tin" userId="e8b171ad-d98b-49d5-bbe6-f86bd94206fe" providerId="ADAL" clId="{3B2AA5FE-B6A3-44FF-8BD6-F7D9102A9E1F}" dt="2021-06-26T19:03:39.314" v="1254" actId="478"/>
          <ac:picMkLst>
            <pc:docMk/>
            <pc:sldMk cId="1624020390" sldId="455"/>
            <ac:picMk id="2" creationId="{8852578F-A270-4C01-AF89-E69ECC36AA74}"/>
          </ac:picMkLst>
        </pc:picChg>
        <pc:picChg chg="add mod">
          <ac:chgData name="Nguyen Bui Trong Tin" userId="e8b171ad-d98b-49d5-bbe6-f86bd94206fe" providerId="ADAL" clId="{3B2AA5FE-B6A3-44FF-8BD6-F7D9102A9E1F}" dt="2021-06-26T19:03:52.418" v="1258" actId="14100"/>
          <ac:picMkLst>
            <pc:docMk/>
            <pc:sldMk cId="1624020390" sldId="455"/>
            <ac:picMk id="4" creationId="{6A6B3180-C7FD-4D48-9D0C-4E3E28DC0D03}"/>
          </ac:picMkLst>
        </pc:picChg>
      </pc:sldChg>
      <pc:sldChg chg="addSp modSp add mod ord">
        <pc:chgData name="Nguyen Bui Trong Tin" userId="e8b171ad-d98b-49d5-bbe6-f86bd94206fe" providerId="ADAL" clId="{3B2AA5FE-B6A3-44FF-8BD6-F7D9102A9E1F}" dt="2021-06-27T04:50:24.869" v="6280" actId="20577"/>
        <pc:sldMkLst>
          <pc:docMk/>
          <pc:sldMk cId="436819471" sldId="456"/>
        </pc:sldMkLst>
        <pc:spChg chg="mod">
          <ac:chgData name="Nguyen Bui Trong Tin" userId="e8b171ad-d98b-49d5-bbe6-f86bd94206fe" providerId="ADAL" clId="{3B2AA5FE-B6A3-44FF-8BD6-F7D9102A9E1F}" dt="2021-06-27T04:50:24.869" v="6280" actId="20577"/>
          <ac:spMkLst>
            <pc:docMk/>
            <pc:sldMk cId="436819471" sldId="456"/>
            <ac:spMk id="3" creationId="{139D5992-74CA-4E5E-831D-1F8F99FB57FF}"/>
          </ac:spMkLst>
        </pc:spChg>
        <pc:picChg chg="add mod">
          <ac:chgData name="Nguyen Bui Trong Tin" userId="e8b171ad-d98b-49d5-bbe6-f86bd94206fe" providerId="ADAL" clId="{3B2AA5FE-B6A3-44FF-8BD6-F7D9102A9E1F}" dt="2021-06-26T18:59:58.650" v="1200" actId="1076"/>
          <ac:picMkLst>
            <pc:docMk/>
            <pc:sldMk cId="436819471" sldId="456"/>
            <ac:picMk id="2" creationId="{D588EBF6-9D6E-48F8-86B1-B7700D2A8BB7}"/>
          </ac:picMkLst>
        </pc:picChg>
      </pc:sldChg>
      <pc:sldChg chg="delSp add del mod">
        <pc:chgData name="Nguyen Bui Trong Tin" userId="e8b171ad-d98b-49d5-bbe6-f86bd94206fe" providerId="ADAL" clId="{3B2AA5FE-B6A3-44FF-8BD6-F7D9102A9E1F}" dt="2021-06-27T04:11:00.086" v="5943" actId="47"/>
        <pc:sldMkLst>
          <pc:docMk/>
          <pc:sldMk cId="2382730727" sldId="457"/>
        </pc:sldMkLst>
        <pc:picChg chg="del">
          <ac:chgData name="Nguyen Bui Trong Tin" userId="e8b171ad-d98b-49d5-bbe6-f86bd94206fe" providerId="ADAL" clId="{3B2AA5FE-B6A3-44FF-8BD6-F7D9102A9E1F}" dt="2021-06-27T04:10:58.462" v="5942" actId="21"/>
          <ac:picMkLst>
            <pc:docMk/>
            <pc:sldMk cId="2382730727" sldId="457"/>
            <ac:picMk id="2" creationId="{F06D90EB-917C-44E7-A91C-41A51CDCBADD}"/>
          </ac:picMkLst>
        </pc:picChg>
      </pc:sldChg>
    </pc:docChg>
  </pc:docChgLst>
  <pc:docChgLst>
    <pc:chgData name="Nguyen Van Thai Thanh" userId="efe48e9e-abaa-4a82-8677-c996e7a91e96" providerId="ADAL" clId="{64291B13-01B9-4E6E-BC94-A50F8EF745DA}"/>
    <pc:docChg chg="undo custSel modSld">
      <pc:chgData name="Nguyen Van Thai Thanh" userId="efe48e9e-abaa-4a82-8677-c996e7a91e96" providerId="ADAL" clId="{64291B13-01B9-4E6E-BC94-A50F8EF745DA}" dt="2021-11-15T10:51:11.557" v="15" actId="20577"/>
      <pc:docMkLst>
        <pc:docMk/>
      </pc:docMkLst>
      <pc:sldChg chg="modSp mod">
        <pc:chgData name="Nguyen Van Thai Thanh" userId="efe48e9e-abaa-4a82-8677-c996e7a91e96" providerId="ADAL" clId="{64291B13-01B9-4E6E-BC94-A50F8EF745DA}" dt="2021-11-15T10:28:13.347" v="11" actId="1076"/>
        <pc:sldMkLst>
          <pc:docMk/>
          <pc:sldMk cId="2112621650" sldId="465"/>
        </pc:sldMkLst>
        <pc:picChg chg="mod">
          <ac:chgData name="Nguyen Van Thai Thanh" userId="efe48e9e-abaa-4a82-8677-c996e7a91e96" providerId="ADAL" clId="{64291B13-01B9-4E6E-BC94-A50F8EF745DA}" dt="2021-11-15T10:28:04.994" v="8" actId="1076"/>
          <ac:picMkLst>
            <pc:docMk/>
            <pc:sldMk cId="2112621650" sldId="465"/>
            <ac:picMk id="2" creationId="{4D2B20B1-0FD7-47F5-BF8F-CEC308AEB1A0}"/>
          </ac:picMkLst>
        </pc:picChg>
        <pc:picChg chg="mod">
          <ac:chgData name="Nguyen Van Thai Thanh" userId="efe48e9e-abaa-4a82-8677-c996e7a91e96" providerId="ADAL" clId="{64291B13-01B9-4E6E-BC94-A50F8EF745DA}" dt="2021-11-15T10:28:13.347" v="11" actId="1076"/>
          <ac:picMkLst>
            <pc:docMk/>
            <pc:sldMk cId="2112621650" sldId="465"/>
            <ac:picMk id="2050" creationId="{7BD4DBF2-2CF2-42DB-961A-ECFFC8945514}"/>
          </ac:picMkLst>
        </pc:picChg>
      </pc:sldChg>
      <pc:sldChg chg="modSp mod">
        <pc:chgData name="Nguyen Van Thai Thanh" userId="efe48e9e-abaa-4a82-8677-c996e7a91e96" providerId="ADAL" clId="{64291B13-01B9-4E6E-BC94-A50F8EF745DA}" dt="2021-11-15T10:51:11.557" v="15" actId="20577"/>
        <pc:sldMkLst>
          <pc:docMk/>
          <pc:sldMk cId="1511121472" sldId="538"/>
        </pc:sldMkLst>
        <pc:spChg chg="mod">
          <ac:chgData name="Nguyen Van Thai Thanh" userId="efe48e9e-abaa-4a82-8677-c996e7a91e96" providerId="ADAL" clId="{64291B13-01B9-4E6E-BC94-A50F8EF745DA}" dt="2021-11-15T10:51:11.557" v="15" actId="20577"/>
          <ac:spMkLst>
            <pc:docMk/>
            <pc:sldMk cId="1511121472" sldId="538"/>
            <ac:spMk id="3" creationId="{139D5992-74CA-4E5E-831D-1F8F99FB57FF}"/>
          </ac:spMkLst>
        </pc:spChg>
      </pc:sldChg>
    </pc:docChg>
  </pc:docChgLst>
  <pc:docChgLst>
    <pc:chgData name="Nguyen Bui Trong Tin" userId="e8b171ad-d98b-49d5-bbe6-f86bd94206fe" providerId="ADAL" clId="{95BAF46E-0F46-4D4C-9892-AB9C7288CDE3}"/>
    <pc:docChg chg="custSel addSld modSld sldOrd">
      <pc:chgData name="Nguyen Bui Trong Tin" userId="e8b171ad-d98b-49d5-bbe6-f86bd94206fe" providerId="ADAL" clId="{95BAF46E-0F46-4D4C-9892-AB9C7288CDE3}" dt="2021-07-13T05:04:50.573" v="148" actId="20577"/>
      <pc:docMkLst>
        <pc:docMk/>
      </pc:docMkLst>
      <pc:sldChg chg="modSp mod">
        <pc:chgData name="Nguyen Bui Trong Tin" userId="e8b171ad-d98b-49d5-bbe6-f86bd94206fe" providerId="ADAL" clId="{95BAF46E-0F46-4D4C-9892-AB9C7288CDE3}" dt="2021-07-11T16:31:42.299" v="22" actId="20577"/>
        <pc:sldMkLst>
          <pc:docMk/>
          <pc:sldMk cId="4144947056" sldId="275"/>
        </pc:sldMkLst>
        <pc:spChg chg="mod">
          <ac:chgData name="Nguyen Bui Trong Tin" userId="e8b171ad-d98b-49d5-bbe6-f86bd94206fe" providerId="ADAL" clId="{95BAF46E-0F46-4D4C-9892-AB9C7288CDE3}" dt="2021-07-11T16:31:42.299" v="22" actId="20577"/>
          <ac:spMkLst>
            <pc:docMk/>
            <pc:sldMk cId="4144947056" sldId="275"/>
            <ac:spMk id="3" creationId="{139D5992-74CA-4E5E-831D-1F8F99FB57FF}"/>
          </ac:spMkLst>
        </pc:spChg>
      </pc:sldChg>
      <pc:sldChg chg="modSp mod">
        <pc:chgData name="Nguyen Bui Trong Tin" userId="e8b171ad-d98b-49d5-bbe6-f86bd94206fe" providerId="ADAL" clId="{95BAF46E-0F46-4D4C-9892-AB9C7288CDE3}" dt="2021-07-11T17:24:01.202" v="73" actId="20577"/>
        <pc:sldMkLst>
          <pc:docMk/>
          <pc:sldMk cId="883765299" sldId="401"/>
        </pc:sldMkLst>
        <pc:spChg chg="mod">
          <ac:chgData name="Nguyen Bui Trong Tin" userId="e8b171ad-d98b-49d5-bbe6-f86bd94206fe" providerId="ADAL" clId="{95BAF46E-0F46-4D4C-9892-AB9C7288CDE3}" dt="2021-07-11T17:24:01.202" v="73" actId="20577"/>
          <ac:spMkLst>
            <pc:docMk/>
            <pc:sldMk cId="883765299" sldId="401"/>
            <ac:spMk id="3" creationId="{139D5992-74CA-4E5E-831D-1F8F99FB57FF}"/>
          </ac:spMkLst>
        </pc:spChg>
      </pc:sldChg>
      <pc:sldChg chg="modSp mod">
        <pc:chgData name="Nguyen Bui Trong Tin" userId="e8b171ad-d98b-49d5-bbe6-f86bd94206fe" providerId="ADAL" clId="{95BAF46E-0F46-4D4C-9892-AB9C7288CDE3}" dt="2021-07-13T05:03:21.628" v="117" actId="14100"/>
        <pc:sldMkLst>
          <pc:docMk/>
          <pc:sldMk cId="382194752" sldId="402"/>
        </pc:sldMkLst>
        <pc:spChg chg="mod">
          <ac:chgData name="Nguyen Bui Trong Tin" userId="e8b171ad-d98b-49d5-bbe6-f86bd94206fe" providerId="ADAL" clId="{95BAF46E-0F46-4D4C-9892-AB9C7288CDE3}" dt="2021-07-13T05:03:21.628" v="117" actId="14100"/>
          <ac:spMkLst>
            <pc:docMk/>
            <pc:sldMk cId="382194752" sldId="402"/>
            <ac:spMk id="3" creationId="{139D5992-74CA-4E5E-831D-1F8F99FB57FF}"/>
          </ac:spMkLst>
        </pc:spChg>
      </pc:sldChg>
      <pc:sldChg chg="addSp modSp mod modNotesTx">
        <pc:chgData name="Nguyen Bui Trong Tin" userId="e8b171ad-d98b-49d5-bbe6-f86bd94206fe" providerId="ADAL" clId="{95BAF46E-0F46-4D4C-9892-AB9C7288CDE3}" dt="2021-07-13T05:04:42.993" v="135" actId="20577"/>
        <pc:sldMkLst>
          <pc:docMk/>
          <pc:sldMk cId="2111532484" sldId="409"/>
        </pc:sldMkLst>
        <pc:spChg chg="mod">
          <ac:chgData name="Nguyen Bui Trong Tin" userId="e8b171ad-d98b-49d5-bbe6-f86bd94206fe" providerId="ADAL" clId="{95BAF46E-0F46-4D4C-9892-AB9C7288CDE3}" dt="2021-07-13T05:03:54.517" v="119" actId="14100"/>
          <ac:spMkLst>
            <pc:docMk/>
            <pc:sldMk cId="2111532484" sldId="409"/>
            <ac:spMk id="3" creationId="{139D5992-74CA-4E5E-831D-1F8F99FB57FF}"/>
          </ac:spMkLst>
        </pc:spChg>
        <pc:picChg chg="add mod">
          <ac:chgData name="Nguyen Bui Trong Tin" userId="e8b171ad-d98b-49d5-bbe6-f86bd94206fe" providerId="ADAL" clId="{95BAF46E-0F46-4D4C-9892-AB9C7288CDE3}" dt="2021-07-13T05:04:06.064" v="122" actId="1076"/>
          <ac:picMkLst>
            <pc:docMk/>
            <pc:sldMk cId="2111532484" sldId="409"/>
            <ac:picMk id="2" creationId="{60F5EC79-3D2C-4FAD-955C-37F3FDE522FF}"/>
          </ac:picMkLst>
        </pc:picChg>
      </pc:sldChg>
      <pc:sldChg chg="addSp modSp">
        <pc:chgData name="Nguyen Bui Trong Tin" userId="e8b171ad-d98b-49d5-bbe6-f86bd94206fe" providerId="ADAL" clId="{95BAF46E-0F46-4D4C-9892-AB9C7288CDE3}" dt="2021-07-11T17:24:02.836" v="74"/>
        <pc:sldMkLst>
          <pc:docMk/>
          <pc:sldMk cId="180784202" sldId="415"/>
        </pc:sldMkLst>
        <pc:picChg chg="add mod">
          <ac:chgData name="Nguyen Bui Trong Tin" userId="e8b171ad-d98b-49d5-bbe6-f86bd94206fe" providerId="ADAL" clId="{95BAF46E-0F46-4D4C-9892-AB9C7288CDE3}" dt="2021-07-11T17:24:02.836" v="74"/>
          <ac:picMkLst>
            <pc:docMk/>
            <pc:sldMk cId="180784202" sldId="415"/>
            <ac:picMk id="4" creationId="{7B16A490-13BA-4B8F-A560-DCB8F252D1CA}"/>
          </ac:picMkLst>
        </pc:picChg>
      </pc:sldChg>
      <pc:sldChg chg="addSp modSp mod">
        <pc:chgData name="Nguyen Bui Trong Tin" userId="e8b171ad-d98b-49d5-bbe6-f86bd94206fe" providerId="ADAL" clId="{95BAF46E-0F46-4D4C-9892-AB9C7288CDE3}" dt="2021-07-11T16:31:50.844" v="25" actId="14100"/>
        <pc:sldMkLst>
          <pc:docMk/>
          <pc:sldMk cId="3584892694" sldId="416"/>
        </pc:sldMkLst>
        <pc:picChg chg="add mod">
          <ac:chgData name="Nguyen Bui Trong Tin" userId="e8b171ad-d98b-49d5-bbe6-f86bd94206fe" providerId="ADAL" clId="{95BAF46E-0F46-4D4C-9892-AB9C7288CDE3}" dt="2021-07-11T16:31:50.844" v="25" actId="14100"/>
          <ac:picMkLst>
            <pc:docMk/>
            <pc:sldMk cId="3584892694" sldId="416"/>
            <ac:picMk id="2" creationId="{B8A945B6-7A91-4C7A-862A-F3645505ED9F}"/>
          </ac:picMkLst>
        </pc:picChg>
      </pc:sldChg>
      <pc:sldChg chg="addSp delSp modSp add mod">
        <pc:chgData name="Nguyen Bui Trong Tin" userId="e8b171ad-d98b-49d5-bbe6-f86bd94206fe" providerId="ADAL" clId="{95BAF46E-0F46-4D4C-9892-AB9C7288CDE3}" dt="2021-07-11T17:24:54.900" v="85" actId="1076"/>
        <pc:sldMkLst>
          <pc:docMk/>
          <pc:sldMk cId="3057016844" sldId="417"/>
        </pc:sldMkLst>
        <pc:picChg chg="add mod">
          <ac:chgData name="Nguyen Bui Trong Tin" userId="e8b171ad-d98b-49d5-bbe6-f86bd94206fe" providerId="ADAL" clId="{95BAF46E-0F46-4D4C-9892-AB9C7288CDE3}" dt="2021-07-11T17:24:54.900" v="85" actId="1076"/>
          <ac:picMkLst>
            <pc:docMk/>
            <pc:sldMk cId="3057016844" sldId="417"/>
            <ac:picMk id="2" creationId="{DF4A8848-E02D-4AD7-A9B8-1790058A7E47}"/>
          </ac:picMkLst>
        </pc:picChg>
        <pc:picChg chg="del">
          <ac:chgData name="Nguyen Bui Trong Tin" userId="e8b171ad-d98b-49d5-bbe6-f86bd94206fe" providerId="ADAL" clId="{95BAF46E-0F46-4D4C-9892-AB9C7288CDE3}" dt="2021-07-11T17:24:22.404" v="76" actId="478"/>
          <ac:picMkLst>
            <pc:docMk/>
            <pc:sldMk cId="3057016844" sldId="417"/>
            <ac:picMk id="4" creationId="{7B16A490-13BA-4B8F-A560-DCB8F252D1CA}"/>
          </ac:picMkLst>
        </pc:picChg>
      </pc:sldChg>
      <pc:sldChg chg="add">
        <pc:chgData name="Nguyen Bui Trong Tin" userId="e8b171ad-d98b-49d5-bbe6-f86bd94206fe" providerId="ADAL" clId="{95BAF46E-0F46-4D4C-9892-AB9C7288CDE3}" dt="2021-07-11T17:24:24.116" v="77"/>
        <pc:sldMkLst>
          <pc:docMk/>
          <pc:sldMk cId="3023398003" sldId="418"/>
        </pc:sldMkLst>
      </pc:sldChg>
      <pc:sldChg chg="addSp modSp add mod ord">
        <pc:chgData name="Nguyen Bui Trong Tin" userId="e8b171ad-d98b-49d5-bbe6-f86bd94206fe" providerId="ADAL" clId="{95BAF46E-0F46-4D4C-9892-AB9C7288CDE3}" dt="2021-07-11T17:24:42.180" v="83"/>
        <pc:sldMkLst>
          <pc:docMk/>
          <pc:sldMk cId="742031452" sldId="419"/>
        </pc:sldMkLst>
        <pc:picChg chg="add mod">
          <ac:chgData name="Nguyen Bui Trong Tin" userId="e8b171ad-d98b-49d5-bbe6-f86bd94206fe" providerId="ADAL" clId="{95BAF46E-0F46-4D4C-9892-AB9C7288CDE3}" dt="2021-07-11T17:24:36.129" v="81" actId="14100"/>
          <ac:picMkLst>
            <pc:docMk/>
            <pc:sldMk cId="742031452" sldId="419"/>
            <ac:picMk id="2" creationId="{A0178156-1586-4B73-8700-53A038EFD258}"/>
          </ac:picMkLst>
        </pc:picChg>
      </pc:sldChg>
      <pc:sldChg chg="addSp modSp add mod modNotesTx">
        <pc:chgData name="Nguyen Bui Trong Tin" userId="e8b171ad-d98b-49d5-bbe6-f86bd94206fe" providerId="ADAL" clId="{95BAF46E-0F46-4D4C-9892-AB9C7288CDE3}" dt="2021-07-13T05:04:50.573" v="148" actId="20577"/>
        <pc:sldMkLst>
          <pc:docMk/>
          <pc:sldMk cId="3431859684" sldId="420"/>
        </pc:sldMkLst>
        <pc:spChg chg="mod">
          <ac:chgData name="Nguyen Bui Trong Tin" userId="e8b171ad-d98b-49d5-bbe6-f86bd94206fe" providerId="ADAL" clId="{95BAF46E-0F46-4D4C-9892-AB9C7288CDE3}" dt="2021-07-13T05:04:12.378" v="123" actId="14100"/>
          <ac:spMkLst>
            <pc:docMk/>
            <pc:sldMk cId="3431859684" sldId="420"/>
            <ac:spMk id="3" creationId="{139D5992-74CA-4E5E-831D-1F8F99FB57FF}"/>
          </ac:spMkLst>
        </pc:spChg>
        <pc:picChg chg="add mod">
          <ac:chgData name="Nguyen Bui Trong Tin" userId="e8b171ad-d98b-49d5-bbe6-f86bd94206fe" providerId="ADAL" clId="{95BAF46E-0F46-4D4C-9892-AB9C7288CDE3}" dt="2021-07-13T05:04:29.604" v="126" actId="1076"/>
          <ac:picMkLst>
            <pc:docMk/>
            <pc:sldMk cId="3431859684" sldId="420"/>
            <ac:picMk id="2" creationId="{6ACD7794-A2D7-4354-A4D8-26015978250E}"/>
          </ac:picMkLst>
        </pc:picChg>
      </pc:sldChg>
    </pc:docChg>
  </pc:docChgLst>
  <pc:docChgLst>
    <pc:chgData name="Nguyen Thi Thuy" userId="51590b7b-a373-4bbe-8e38-44e726520488" providerId="ADAL" clId="{31C3A7F1-0DD0-4416-AF14-34E38AE9B56C}"/>
    <pc:docChg chg="custSel addSld modSld">
      <pc:chgData name="Nguyen Thi Thuy" userId="51590b7b-a373-4bbe-8e38-44e726520488" providerId="ADAL" clId="{31C3A7F1-0DD0-4416-AF14-34E38AE9B56C}" dt="2021-11-17T18:04:26.389" v="748"/>
      <pc:docMkLst>
        <pc:docMk/>
      </pc:docMkLst>
      <pc:sldChg chg="modSp mod">
        <pc:chgData name="Nguyen Thi Thuy" userId="51590b7b-a373-4bbe-8e38-44e726520488" providerId="ADAL" clId="{31C3A7F1-0DD0-4416-AF14-34E38AE9B56C}" dt="2021-11-17T16:47:58.513" v="0" actId="1076"/>
        <pc:sldMkLst>
          <pc:docMk/>
          <pc:sldMk cId="3468409564" sldId="446"/>
        </pc:sldMkLst>
        <pc:picChg chg="mod">
          <ac:chgData name="Nguyen Thi Thuy" userId="51590b7b-a373-4bbe-8e38-44e726520488" providerId="ADAL" clId="{31C3A7F1-0DD0-4416-AF14-34E38AE9B56C}" dt="2021-11-17T16:47:58.513" v="0" actId="1076"/>
          <ac:picMkLst>
            <pc:docMk/>
            <pc:sldMk cId="3468409564" sldId="446"/>
            <ac:picMk id="4" creationId="{C8D849F6-9E6A-41C8-8A8F-490CAB89B434}"/>
          </ac:picMkLst>
        </pc:picChg>
      </pc:sldChg>
      <pc:sldChg chg="modNotesTx">
        <pc:chgData name="Nguyen Thi Thuy" userId="51590b7b-a373-4bbe-8e38-44e726520488" providerId="ADAL" clId="{31C3A7F1-0DD0-4416-AF14-34E38AE9B56C}" dt="2021-11-17T17:33:49.992" v="306" actId="20577"/>
        <pc:sldMkLst>
          <pc:docMk/>
          <pc:sldMk cId="2924210931" sldId="452"/>
        </pc:sldMkLst>
      </pc:sldChg>
      <pc:sldChg chg="modSp mod">
        <pc:chgData name="Nguyen Thi Thuy" userId="51590b7b-a373-4bbe-8e38-44e726520488" providerId="ADAL" clId="{31C3A7F1-0DD0-4416-AF14-34E38AE9B56C}" dt="2021-11-17T17:56:32.427" v="308" actId="113"/>
        <pc:sldMkLst>
          <pc:docMk/>
          <pc:sldMk cId="3238909510" sldId="555"/>
        </pc:sldMkLst>
        <pc:spChg chg="mod">
          <ac:chgData name="Nguyen Thi Thuy" userId="51590b7b-a373-4bbe-8e38-44e726520488" providerId="ADAL" clId="{31C3A7F1-0DD0-4416-AF14-34E38AE9B56C}" dt="2021-11-17T17:56:32.427" v="308" actId="113"/>
          <ac:spMkLst>
            <pc:docMk/>
            <pc:sldMk cId="3238909510" sldId="555"/>
            <ac:spMk id="6" creationId="{2E2B8B22-55A0-4F29-9FDD-6CE0577FCAAB}"/>
          </ac:spMkLst>
        </pc:spChg>
      </pc:sldChg>
      <pc:sldChg chg="setBg">
        <pc:chgData name="Nguyen Thi Thuy" userId="51590b7b-a373-4bbe-8e38-44e726520488" providerId="ADAL" clId="{31C3A7F1-0DD0-4416-AF14-34E38AE9B56C}" dt="2021-11-17T17:57:36.449" v="309"/>
        <pc:sldMkLst>
          <pc:docMk/>
          <pc:sldMk cId="2278503452" sldId="560"/>
        </pc:sldMkLst>
      </pc:sldChg>
      <pc:sldChg chg="setBg">
        <pc:chgData name="Nguyen Thi Thuy" userId="51590b7b-a373-4bbe-8e38-44e726520488" providerId="ADAL" clId="{31C3A7F1-0DD0-4416-AF14-34E38AE9B56C}" dt="2021-11-17T17:59:43.538" v="310"/>
        <pc:sldMkLst>
          <pc:docMk/>
          <pc:sldMk cId="2420753422" sldId="569"/>
        </pc:sldMkLst>
      </pc:sldChg>
      <pc:sldChg chg="modSp mod setBg">
        <pc:chgData name="Nguyen Thi Thuy" userId="51590b7b-a373-4bbe-8e38-44e726520488" providerId="ADAL" clId="{31C3A7F1-0DD0-4416-AF14-34E38AE9B56C}" dt="2021-11-17T18:02:10.895" v="608"/>
        <pc:sldMkLst>
          <pc:docMk/>
          <pc:sldMk cId="1364428804" sldId="574"/>
        </pc:sldMkLst>
        <pc:spChg chg="mod">
          <ac:chgData name="Nguyen Thi Thuy" userId="51590b7b-a373-4bbe-8e38-44e726520488" providerId="ADAL" clId="{31C3A7F1-0DD0-4416-AF14-34E38AE9B56C}" dt="2021-11-17T18:01:49.920" v="607" actId="20577"/>
          <ac:spMkLst>
            <pc:docMk/>
            <pc:sldMk cId="1364428804" sldId="574"/>
            <ac:spMk id="3" creationId="{139D5992-74CA-4E5E-831D-1F8F99FB57FF}"/>
          </ac:spMkLst>
        </pc:spChg>
      </pc:sldChg>
      <pc:sldChg chg="setBg">
        <pc:chgData name="Nguyen Thi Thuy" userId="51590b7b-a373-4bbe-8e38-44e726520488" providerId="ADAL" clId="{31C3A7F1-0DD0-4416-AF14-34E38AE9B56C}" dt="2021-11-17T18:03:34.488" v="609"/>
        <pc:sldMkLst>
          <pc:docMk/>
          <pc:sldMk cId="625575597" sldId="577"/>
        </pc:sldMkLst>
      </pc:sldChg>
      <pc:sldChg chg="modNotesTx">
        <pc:chgData name="Nguyen Thi Thuy" userId="51590b7b-a373-4bbe-8e38-44e726520488" providerId="ADAL" clId="{31C3A7F1-0DD0-4416-AF14-34E38AE9B56C}" dt="2021-11-17T18:00:40.518" v="606" actId="20577"/>
        <pc:sldMkLst>
          <pc:docMk/>
          <pc:sldMk cId="3355191676" sldId="588"/>
        </pc:sldMkLst>
      </pc:sldChg>
      <pc:sldChg chg="setBg modNotesTx">
        <pc:chgData name="Nguyen Thi Thuy" userId="51590b7b-a373-4bbe-8e38-44e726520488" providerId="ADAL" clId="{31C3A7F1-0DD0-4416-AF14-34E38AE9B56C}" dt="2021-11-17T18:04:26.389" v="748"/>
        <pc:sldMkLst>
          <pc:docMk/>
          <pc:sldMk cId="1542325041" sldId="589"/>
        </pc:sldMkLst>
      </pc:sldChg>
      <pc:sldChg chg="addSp modSp new mod setBg modNotesTx">
        <pc:chgData name="Nguyen Thi Thuy" userId="51590b7b-a373-4bbe-8e38-44e726520488" providerId="ADAL" clId="{31C3A7F1-0DD0-4416-AF14-34E38AE9B56C}" dt="2021-11-17T17:41:31.735" v="307"/>
        <pc:sldMkLst>
          <pc:docMk/>
          <pc:sldMk cId="3643268168" sldId="606"/>
        </pc:sldMkLst>
        <pc:picChg chg="add mod">
          <ac:chgData name="Nguyen Thi Thuy" userId="51590b7b-a373-4bbe-8e38-44e726520488" providerId="ADAL" clId="{31C3A7F1-0DD0-4416-AF14-34E38AE9B56C}" dt="2021-11-17T16:48:14.935" v="3" actId="1076"/>
          <ac:picMkLst>
            <pc:docMk/>
            <pc:sldMk cId="3643268168" sldId="606"/>
            <ac:picMk id="5" creationId="{D046E641-DDC7-497C-9E41-B79611228AEF}"/>
          </ac:picMkLst>
        </pc:picChg>
        <pc:picChg chg="add">
          <ac:chgData name="Nguyen Thi Thuy" userId="51590b7b-a373-4bbe-8e38-44e726520488" providerId="ADAL" clId="{31C3A7F1-0DD0-4416-AF14-34E38AE9B56C}" dt="2021-11-17T16:48:28.453" v="4" actId="22"/>
          <ac:picMkLst>
            <pc:docMk/>
            <pc:sldMk cId="3643268168" sldId="606"/>
            <ac:picMk id="7" creationId="{1E6CC603-BF6D-4016-B62F-2F031EA5F07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7F1D21-A1A9-4493-89A7-426F69052276}" type="datetimeFigureOut">
              <a:rPr lang="en-US" smtClean="0"/>
              <a:t>11/19/2021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C87DE6-D4A3-4D6E-855B-F636D81675C5}" type="slidenum">
              <a:rPr lang="en-US" smtClean="0"/>
              <a:t>‹#›</a:t>
            </a:fld>
            <a:endParaRPr lang="en-US"/>
          </a:p>
        </p:txBody>
      </p:sp>
    </p:spTree>
    <p:extLst>
      <p:ext uri="{BB962C8B-B14F-4D97-AF65-F5344CB8AC3E}">
        <p14:creationId xmlns:p14="http://schemas.microsoft.com/office/powerpoint/2010/main" val="4200631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a:t>
            </a:fld>
            <a:endParaRPr lang="en-US"/>
          </a:p>
        </p:txBody>
      </p:sp>
    </p:spTree>
    <p:extLst>
      <p:ext uri="{BB962C8B-B14F-4D97-AF65-F5344CB8AC3E}">
        <p14:creationId xmlns:p14="http://schemas.microsoft.com/office/powerpoint/2010/main" val="2717151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A4C87DE6-D4A3-4D6E-855B-F636D81675C5}" type="slidenum">
              <a:rPr lang="en-US" smtClean="0"/>
              <a:t>10</a:t>
            </a:fld>
            <a:endParaRPr lang="en-US"/>
          </a:p>
        </p:txBody>
      </p:sp>
    </p:spTree>
    <p:extLst>
      <p:ext uri="{BB962C8B-B14F-4D97-AF65-F5344CB8AC3E}">
        <p14:creationId xmlns:p14="http://schemas.microsoft.com/office/powerpoint/2010/main" val="180047058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100</a:t>
            </a:fld>
            <a:endParaRPr lang="en-US"/>
          </a:p>
        </p:txBody>
      </p:sp>
    </p:spTree>
    <p:extLst>
      <p:ext uri="{BB962C8B-B14F-4D97-AF65-F5344CB8AC3E}">
        <p14:creationId xmlns:p14="http://schemas.microsoft.com/office/powerpoint/2010/main" val="85561625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101</a:t>
            </a:fld>
            <a:endParaRPr lang="en-US"/>
          </a:p>
        </p:txBody>
      </p:sp>
    </p:spTree>
    <p:extLst>
      <p:ext uri="{BB962C8B-B14F-4D97-AF65-F5344CB8AC3E}">
        <p14:creationId xmlns:p14="http://schemas.microsoft.com/office/powerpoint/2010/main" val="352752684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102</a:t>
            </a:fld>
            <a:endParaRPr lang="en-US"/>
          </a:p>
        </p:txBody>
      </p:sp>
    </p:spTree>
    <p:extLst>
      <p:ext uri="{BB962C8B-B14F-4D97-AF65-F5344CB8AC3E}">
        <p14:creationId xmlns:p14="http://schemas.microsoft.com/office/powerpoint/2010/main" val="26943415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12974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A4C87DE6-D4A3-4D6E-855B-F636D81675C5}" type="slidenum">
              <a:rPr lang="en-US" smtClean="0"/>
              <a:t>104</a:t>
            </a:fld>
            <a:endParaRPr lang="en-US"/>
          </a:p>
        </p:txBody>
      </p:sp>
    </p:spTree>
    <p:extLst>
      <p:ext uri="{BB962C8B-B14F-4D97-AF65-F5344CB8AC3E}">
        <p14:creationId xmlns:p14="http://schemas.microsoft.com/office/powerpoint/2010/main" val="26406519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A4C87DE6-D4A3-4D6E-855B-F636D81675C5}" type="slidenum">
              <a:rPr lang="en-US" smtClean="0"/>
              <a:t>105</a:t>
            </a:fld>
            <a:endParaRPr lang="en-US"/>
          </a:p>
        </p:txBody>
      </p:sp>
    </p:spTree>
    <p:extLst>
      <p:ext uri="{BB962C8B-B14F-4D97-AF65-F5344CB8AC3E}">
        <p14:creationId xmlns:p14="http://schemas.microsoft.com/office/powerpoint/2010/main" val="143853069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A4C87DE6-D4A3-4D6E-855B-F636D81675C5}" type="slidenum">
              <a:rPr lang="en-US" smtClean="0"/>
              <a:t>106</a:t>
            </a:fld>
            <a:endParaRPr lang="en-US"/>
          </a:p>
        </p:txBody>
      </p:sp>
    </p:spTree>
    <p:extLst>
      <p:ext uri="{BB962C8B-B14F-4D97-AF65-F5344CB8AC3E}">
        <p14:creationId xmlns:p14="http://schemas.microsoft.com/office/powerpoint/2010/main" val="24227924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A4C87DE6-D4A3-4D6E-855B-F636D81675C5}" type="slidenum">
              <a:rPr lang="en-US" smtClean="0"/>
              <a:t>107</a:t>
            </a:fld>
            <a:endParaRPr lang="en-US"/>
          </a:p>
        </p:txBody>
      </p:sp>
    </p:spTree>
    <p:extLst>
      <p:ext uri="{BB962C8B-B14F-4D97-AF65-F5344CB8AC3E}">
        <p14:creationId xmlns:p14="http://schemas.microsoft.com/office/powerpoint/2010/main" val="23291855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A4C87DE6-D4A3-4D6E-855B-F636D81675C5}" type="slidenum">
              <a:rPr lang="en-US" smtClean="0"/>
              <a:t>108</a:t>
            </a:fld>
            <a:endParaRPr lang="en-US"/>
          </a:p>
        </p:txBody>
      </p:sp>
    </p:spTree>
    <p:extLst>
      <p:ext uri="{BB962C8B-B14F-4D97-AF65-F5344CB8AC3E}">
        <p14:creationId xmlns:p14="http://schemas.microsoft.com/office/powerpoint/2010/main" val="196797777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A4C87DE6-D4A3-4D6E-855B-F636D81675C5}" type="slidenum">
              <a:rPr lang="en-US" smtClean="0"/>
              <a:t>109</a:t>
            </a:fld>
            <a:endParaRPr lang="en-US"/>
          </a:p>
        </p:txBody>
      </p:sp>
    </p:spTree>
    <p:extLst>
      <p:ext uri="{BB962C8B-B14F-4D97-AF65-F5344CB8AC3E}">
        <p14:creationId xmlns:p14="http://schemas.microsoft.com/office/powerpoint/2010/main" val="2943072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A4C87DE6-D4A3-4D6E-855B-F636D81675C5}" type="slidenum">
              <a:rPr lang="en-US" smtClean="0"/>
              <a:t>11</a:t>
            </a:fld>
            <a:endParaRPr lang="en-US"/>
          </a:p>
        </p:txBody>
      </p:sp>
    </p:spTree>
    <p:extLst>
      <p:ext uri="{BB962C8B-B14F-4D97-AF65-F5344CB8AC3E}">
        <p14:creationId xmlns:p14="http://schemas.microsoft.com/office/powerpoint/2010/main" val="2529589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A4C87DE6-D4A3-4D6E-855B-F636D81675C5}" type="slidenum">
              <a:rPr lang="en-US" smtClean="0"/>
              <a:t>110</a:t>
            </a:fld>
            <a:endParaRPr lang="en-US"/>
          </a:p>
        </p:txBody>
      </p:sp>
    </p:spTree>
    <p:extLst>
      <p:ext uri="{BB962C8B-B14F-4D97-AF65-F5344CB8AC3E}">
        <p14:creationId xmlns:p14="http://schemas.microsoft.com/office/powerpoint/2010/main" val="225902249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79488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112</a:t>
            </a:fld>
            <a:endParaRPr lang="en-US"/>
          </a:p>
        </p:txBody>
      </p:sp>
    </p:spTree>
    <p:extLst>
      <p:ext uri="{BB962C8B-B14F-4D97-AF65-F5344CB8AC3E}">
        <p14:creationId xmlns:p14="http://schemas.microsoft.com/office/powerpoint/2010/main" val="186096737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113</a:t>
            </a:fld>
            <a:endParaRPr lang="en-US"/>
          </a:p>
        </p:txBody>
      </p:sp>
    </p:spTree>
    <p:extLst>
      <p:ext uri="{BB962C8B-B14F-4D97-AF65-F5344CB8AC3E}">
        <p14:creationId xmlns:p14="http://schemas.microsoft.com/office/powerpoint/2010/main" val="327879442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114</a:t>
            </a:fld>
            <a:endParaRPr lang="en-US"/>
          </a:p>
        </p:txBody>
      </p:sp>
    </p:spTree>
    <p:extLst>
      <p:ext uri="{BB962C8B-B14F-4D97-AF65-F5344CB8AC3E}">
        <p14:creationId xmlns:p14="http://schemas.microsoft.com/office/powerpoint/2010/main" val="9232993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115</a:t>
            </a:fld>
            <a:endParaRPr lang="en-US"/>
          </a:p>
        </p:txBody>
      </p:sp>
    </p:spTree>
    <p:extLst>
      <p:ext uri="{BB962C8B-B14F-4D97-AF65-F5344CB8AC3E}">
        <p14:creationId xmlns:p14="http://schemas.microsoft.com/office/powerpoint/2010/main" val="850458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116</a:t>
            </a:fld>
            <a:endParaRPr lang="en-US"/>
          </a:p>
        </p:txBody>
      </p:sp>
    </p:spTree>
    <p:extLst>
      <p:ext uri="{BB962C8B-B14F-4D97-AF65-F5344CB8AC3E}">
        <p14:creationId xmlns:p14="http://schemas.microsoft.com/office/powerpoint/2010/main" val="15876579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117</a:t>
            </a:fld>
            <a:endParaRPr lang="en-US"/>
          </a:p>
        </p:txBody>
      </p:sp>
    </p:spTree>
    <p:extLst>
      <p:ext uri="{BB962C8B-B14F-4D97-AF65-F5344CB8AC3E}">
        <p14:creationId xmlns:p14="http://schemas.microsoft.com/office/powerpoint/2010/main" val="4068723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2076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119</a:t>
            </a:fld>
            <a:endParaRPr lang="en-US"/>
          </a:p>
        </p:txBody>
      </p:sp>
    </p:spTree>
    <p:extLst>
      <p:ext uri="{BB962C8B-B14F-4D97-AF65-F5344CB8AC3E}">
        <p14:creationId xmlns:p14="http://schemas.microsoft.com/office/powerpoint/2010/main" val="3800827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A4C87DE6-D4A3-4D6E-855B-F636D81675C5}" type="slidenum">
              <a:rPr lang="en-US" smtClean="0"/>
              <a:t>12</a:t>
            </a:fld>
            <a:endParaRPr lang="en-US"/>
          </a:p>
        </p:txBody>
      </p:sp>
    </p:spTree>
    <p:extLst>
      <p:ext uri="{BB962C8B-B14F-4D97-AF65-F5344CB8AC3E}">
        <p14:creationId xmlns:p14="http://schemas.microsoft.com/office/powerpoint/2010/main" val="328258554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120</a:t>
            </a:fld>
            <a:endParaRPr lang="en-US"/>
          </a:p>
        </p:txBody>
      </p:sp>
    </p:spTree>
    <p:extLst>
      <p:ext uri="{BB962C8B-B14F-4D97-AF65-F5344CB8AC3E}">
        <p14:creationId xmlns:p14="http://schemas.microsoft.com/office/powerpoint/2010/main" val="4434656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0108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A4C87DE6-D4A3-4D6E-855B-F636D81675C5}" type="slidenum">
              <a:rPr lang="en-US" smtClean="0"/>
              <a:t>122</a:t>
            </a:fld>
            <a:endParaRPr lang="en-US"/>
          </a:p>
        </p:txBody>
      </p:sp>
    </p:spTree>
    <p:extLst>
      <p:ext uri="{BB962C8B-B14F-4D97-AF65-F5344CB8AC3E}">
        <p14:creationId xmlns:p14="http://schemas.microsoft.com/office/powerpoint/2010/main" val="101177492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A4C87DE6-D4A3-4D6E-855B-F636D81675C5}" type="slidenum">
              <a:rPr lang="en-US" smtClean="0"/>
              <a:t>123</a:t>
            </a:fld>
            <a:endParaRPr lang="en-US"/>
          </a:p>
        </p:txBody>
      </p:sp>
    </p:spTree>
    <p:extLst>
      <p:ext uri="{BB962C8B-B14F-4D97-AF65-F5344CB8AC3E}">
        <p14:creationId xmlns:p14="http://schemas.microsoft.com/office/powerpoint/2010/main" val="95178425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t>
            </a:r>
          </a:p>
        </p:txBody>
      </p:sp>
      <p:sp>
        <p:nvSpPr>
          <p:cNvPr id="4" name="Slide Number Placeholder 3"/>
          <p:cNvSpPr>
            <a:spLocks noGrp="1"/>
          </p:cNvSpPr>
          <p:nvPr>
            <p:ph type="sldNum" sz="quarter" idx="5"/>
          </p:nvPr>
        </p:nvSpPr>
        <p:spPr/>
        <p:txBody>
          <a:bodyPr/>
          <a:lstStyle/>
          <a:p>
            <a:fld id="{A4C87DE6-D4A3-4D6E-855B-F636D81675C5}" type="slidenum">
              <a:rPr lang="en-US" smtClean="0"/>
              <a:t>124</a:t>
            </a:fld>
            <a:endParaRPr lang="en-US"/>
          </a:p>
        </p:txBody>
      </p:sp>
    </p:spTree>
    <p:extLst>
      <p:ext uri="{BB962C8B-B14F-4D97-AF65-F5344CB8AC3E}">
        <p14:creationId xmlns:p14="http://schemas.microsoft.com/office/powerpoint/2010/main" val="323982985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A4C87DE6-D4A3-4D6E-855B-F636D81675C5}" type="slidenum">
              <a:rPr lang="en-US" smtClean="0"/>
              <a:t>125</a:t>
            </a:fld>
            <a:endParaRPr lang="en-US"/>
          </a:p>
        </p:txBody>
      </p:sp>
    </p:spTree>
    <p:extLst>
      <p:ext uri="{BB962C8B-B14F-4D97-AF65-F5344CB8AC3E}">
        <p14:creationId xmlns:p14="http://schemas.microsoft.com/office/powerpoint/2010/main" val="410822250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914694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C-B</a:t>
            </a:r>
          </a:p>
        </p:txBody>
      </p:sp>
      <p:sp>
        <p:nvSpPr>
          <p:cNvPr id="4" name="Slide Number Placeholder 3"/>
          <p:cNvSpPr>
            <a:spLocks noGrp="1"/>
          </p:cNvSpPr>
          <p:nvPr>
            <p:ph type="sldNum" sz="quarter" idx="5"/>
          </p:nvPr>
        </p:nvSpPr>
        <p:spPr/>
        <p:txBody>
          <a:bodyPr/>
          <a:lstStyle/>
          <a:p>
            <a:fld id="{A4C87DE6-D4A3-4D6E-855B-F636D81675C5}" type="slidenum">
              <a:rPr lang="en-US" smtClean="0"/>
              <a:t>127</a:t>
            </a:fld>
            <a:endParaRPr lang="en-US"/>
          </a:p>
        </p:txBody>
      </p:sp>
    </p:spTree>
    <p:extLst>
      <p:ext uri="{BB962C8B-B14F-4D97-AF65-F5344CB8AC3E}">
        <p14:creationId xmlns:p14="http://schemas.microsoft.com/office/powerpoint/2010/main" val="325266780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A4C87DE6-D4A3-4D6E-855B-F636D81675C5}" type="slidenum">
              <a:rPr lang="en-US" smtClean="0"/>
              <a:t>128</a:t>
            </a:fld>
            <a:endParaRPr lang="en-US"/>
          </a:p>
        </p:txBody>
      </p:sp>
    </p:spTree>
    <p:extLst>
      <p:ext uri="{BB962C8B-B14F-4D97-AF65-F5344CB8AC3E}">
        <p14:creationId xmlns:p14="http://schemas.microsoft.com/office/powerpoint/2010/main" val="71883054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A4C87DE6-D4A3-4D6E-855B-F636D81675C5}" type="slidenum">
              <a:rPr lang="en-US" smtClean="0"/>
              <a:t>129</a:t>
            </a:fld>
            <a:endParaRPr lang="en-US"/>
          </a:p>
        </p:txBody>
      </p:sp>
    </p:spTree>
    <p:extLst>
      <p:ext uri="{BB962C8B-B14F-4D97-AF65-F5344CB8AC3E}">
        <p14:creationId xmlns:p14="http://schemas.microsoft.com/office/powerpoint/2010/main" val="1285300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36294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620452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131</a:t>
            </a:fld>
            <a:endParaRPr lang="en-US"/>
          </a:p>
        </p:txBody>
      </p:sp>
    </p:spTree>
    <p:extLst>
      <p:ext uri="{BB962C8B-B14F-4D97-AF65-F5344CB8AC3E}">
        <p14:creationId xmlns:p14="http://schemas.microsoft.com/office/powerpoint/2010/main" val="340245425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5201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A4C87DE6-D4A3-4D6E-855B-F636D81675C5}" type="slidenum">
              <a:rPr lang="en-US" smtClean="0"/>
              <a:t>133</a:t>
            </a:fld>
            <a:endParaRPr lang="en-US"/>
          </a:p>
        </p:txBody>
      </p:sp>
    </p:spTree>
    <p:extLst>
      <p:ext uri="{BB962C8B-B14F-4D97-AF65-F5344CB8AC3E}">
        <p14:creationId xmlns:p14="http://schemas.microsoft.com/office/powerpoint/2010/main" val="332214526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A4C87DE6-D4A3-4D6E-855B-F636D81675C5}" type="slidenum">
              <a:rPr lang="en-US" smtClean="0"/>
              <a:t>134</a:t>
            </a:fld>
            <a:endParaRPr lang="en-US"/>
          </a:p>
        </p:txBody>
      </p:sp>
    </p:spTree>
    <p:extLst>
      <p:ext uri="{BB962C8B-B14F-4D97-AF65-F5344CB8AC3E}">
        <p14:creationId xmlns:p14="http://schemas.microsoft.com/office/powerpoint/2010/main" val="66219626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A4C87DE6-D4A3-4D6E-855B-F636D81675C5}" type="slidenum">
              <a:rPr lang="en-US" smtClean="0"/>
              <a:t>135</a:t>
            </a:fld>
            <a:endParaRPr lang="en-US"/>
          </a:p>
        </p:txBody>
      </p:sp>
    </p:spTree>
    <p:extLst>
      <p:ext uri="{BB962C8B-B14F-4D97-AF65-F5344CB8AC3E}">
        <p14:creationId xmlns:p14="http://schemas.microsoft.com/office/powerpoint/2010/main" val="213400720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14902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8697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D-C</a:t>
            </a:r>
          </a:p>
        </p:txBody>
      </p:sp>
      <p:sp>
        <p:nvSpPr>
          <p:cNvPr id="4" name="Slide Number Placeholder 3"/>
          <p:cNvSpPr>
            <a:spLocks noGrp="1"/>
          </p:cNvSpPr>
          <p:nvPr>
            <p:ph type="sldNum" sz="quarter" idx="5"/>
          </p:nvPr>
        </p:nvSpPr>
        <p:spPr/>
        <p:txBody>
          <a:bodyPr/>
          <a:lstStyle/>
          <a:p>
            <a:fld id="{A4C87DE6-D4A3-4D6E-855B-F636D81675C5}" type="slidenum">
              <a:rPr lang="en-US" smtClean="0"/>
              <a:t>138</a:t>
            </a:fld>
            <a:endParaRPr lang="en-US"/>
          </a:p>
        </p:txBody>
      </p:sp>
    </p:spTree>
    <p:extLst>
      <p:ext uri="{BB962C8B-B14F-4D97-AF65-F5344CB8AC3E}">
        <p14:creationId xmlns:p14="http://schemas.microsoft.com/office/powerpoint/2010/main" val="358170633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A4C87DE6-D4A3-4D6E-855B-F636D81675C5}" type="slidenum">
              <a:rPr lang="en-US" smtClean="0"/>
              <a:t>139</a:t>
            </a:fld>
            <a:endParaRPr lang="en-US"/>
          </a:p>
        </p:txBody>
      </p:sp>
    </p:spTree>
    <p:extLst>
      <p:ext uri="{BB962C8B-B14F-4D97-AF65-F5344CB8AC3E}">
        <p14:creationId xmlns:p14="http://schemas.microsoft.com/office/powerpoint/2010/main" val="997160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14</a:t>
            </a:fld>
            <a:endParaRPr lang="en-US"/>
          </a:p>
        </p:txBody>
      </p:sp>
    </p:spTree>
    <p:extLst>
      <p:ext uri="{BB962C8B-B14F-4D97-AF65-F5344CB8AC3E}">
        <p14:creationId xmlns:p14="http://schemas.microsoft.com/office/powerpoint/2010/main" val="26479116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04239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A4C87DE6-D4A3-4D6E-855B-F636D81675C5}" type="slidenum">
              <a:rPr lang="en-US" smtClean="0"/>
              <a:t>141</a:t>
            </a:fld>
            <a:endParaRPr lang="en-US"/>
          </a:p>
        </p:txBody>
      </p:sp>
    </p:spTree>
    <p:extLst>
      <p:ext uri="{BB962C8B-B14F-4D97-AF65-F5344CB8AC3E}">
        <p14:creationId xmlns:p14="http://schemas.microsoft.com/office/powerpoint/2010/main" val="78338052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A4C87DE6-D4A3-4D6E-855B-F636D81675C5}" type="slidenum">
              <a:rPr lang="en-US" smtClean="0"/>
              <a:t>142</a:t>
            </a:fld>
            <a:endParaRPr lang="en-US"/>
          </a:p>
        </p:txBody>
      </p:sp>
    </p:spTree>
    <p:extLst>
      <p:ext uri="{BB962C8B-B14F-4D97-AF65-F5344CB8AC3E}">
        <p14:creationId xmlns:p14="http://schemas.microsoft.com/office/powerpoint/2010/main" val="422090092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a:t>
            </a:r>
          </a:p>
        </p:txBody>
      </p:sp>
      <p:sp>
        <p:nvSpPr>
          <p:cNvPr id="4" name="Slide Number Placeholder 3"/>
          <p:cNvSpPr>
            <a:spLocks noGrp="1"/>
          </p:cNvSpPr>
          <p:nvPr>
            <p:ph type="sldNum" sz="quarter" idx="5"/>
          </p:nvPr>
        </p:nvSpPr>
        <p:spPr/>
        <p:txBody>
          <a:bodyPr/>
          <a:lstStyle/>
          <a:p>
            <a:fld id="{A4C87DE6-D4A3-4D6E-855B-F636D81675C5}" type="slidenum">
              <a:rPr lang="en-US" smtClean="0"/>
              <a:t>143</a:t>
            </a:fld>
            <a:endParaRPr lang="en-US"/>
          </a:p>
        </p:txBody>
      </p:sp>
    </p:spTree>
    <p:extLst>
      <p:ext uri="{BB962C8B-B14F-4D97-AF65-F5344CB8AC3E}">
        <p14:creationId xmlns:p14="http://schemas.microsoft.com/office/powerpoint/2010/main" val="207375200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A4C87DE6-D4A3-4D6E-855B-F636D81675C5}" type="slidenum">
              <a:rPr lang="en-US" smtClean="0"/>
              <a:t>144</a:t>
            </a:fld>
            <a:endParaRPr lang="en-US"/>
          </a:p>
        </p:txBody>
      </p:sp>
    </p:spTree>
    <p:extLst>
      <p:ext uri="{BB962C8B-B14F-4D97-AF65-F5344CB8AC3E}">
        <p14:creationId xmlns:p14="http://schemas.microsoft.com/office/powerpoint/2010/main" val="426611481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đang</a:t>
            </a:r>
            <a:r>
              <a:rPr lang="en-US" dirty="0"/>
              <a:t> </a:t>
            </a:r>
            <a:r>
              <a:rPr lang="en-US" dirty="0" err="1"/>
              <a:t>xử</a:t>
            </a:r>
            <a:r>
              <a:rPr lang="en-US" dirty="0"/>
              <a:t> </a:t>
            </a:r>
            <a:r>
              <a:rPr lang="en-US" dirty="0" err="1"/>
              <a:t>trí</a:t>
            </a:r>
            <a:r>
              <a:rPr lang="en-US" dirty="0"/>
              <a:t> </a:t>
            </a:r>
            <a:r>
              <a:rPr lang="en-US" dirty="0" err="1"/>
              <a:t>tại</a:t>
            </a:r>
            <a:r>
              <a:rPr lang="en-US" dirty="0"/>
              <a:t> khoa </a:t>
            </a:r>
            <a:r>
              <a:rPr lang="en-US" dirty="0" err="1"/>
              <a:t>cấp</a:t>
            </a:r>
            <a:r>
              <a:rPr lang="en-US" dirty="0"/>
              <a:t> </a:t>
            </a:r>
            <a:r>
              <a:rPr lang="en-US" dirty="0" err="1"/>
              <a:t>cứu</a:t>
            </a:r>
            <a:r>
              <a:rPr lang="en-US" dirty="0"/>
              <a:t> </a:t>
            </a:r>
            <a:r>
              <a:rPr lang="en-US" dirty="0" err="1"/>
              <a:t>thì</a:t>
            </a:r>
            <a:r>
              <a:rPr lang="en-US" dirty="0"/>
              <a:t> </a:t>
            </a:r>
            <a:r>
              <a:rPr lang="en-US" dirty="0" err="1"/>
              <a:t>phải</a:t>
            </a:r>
            <a:r>
              <a:rPr lang="en-US" dirty="0"/>
              <a:t> </a:t>
            </a:r>
            <a:r>
              <a:rPr lang="en-US" dirty="0" err="1"/>
              <a:t>đặt</a:t>
            </a:r>
            <a:r>
              <a:rPr lang="en-US" dirty="0"/>
              <a:t> </a:t>
            </a:r>
            <a:r>
              <a:rPr lang="en-US" dirty="0" err="1"/>
              <a:t>nội</a:t>
            </a:r>
            <a:r>
              <a:rPr lang="en-US" dirty="0"/>
              <a:t> </a:t>
            </a:r>
            <a:r>
              <a:rPr lang="en-US" dirty="0" err="1"/>
              <a:t>khí</a:t>
            </a:r>
            <a:r>
              <a:rPr lang="en-US" dirty="0"/>
              <a:t> </a:t>
            </a:r>
            <a:r>
              <a:rPr lang="en-US" dirty="0" err="1"/>
              <a:t>quản</a:t>
            </a:r>
            <a:r>
              <a:rPr lang="en-US" dirty="0"/>
              <a:t> </a:t>
            </a:r>
            <a:r>
              <a:rPr lang="en-US" dirty="0" err="1"/>
              <a:t>rồi</a:t>
            </a:r>
            <a:r>
              <a:rPr lang="en-US" dirty="0"/>
              <a:t> </a:t>
            </a:r>
            <a:r>
              <a:rPr lang="en-US" dirty="0" err="1"/>
              <a:t>chuyển</a:t>
            </a:r>
            <a:r>
              <a:rPr lang="en-US" dirty="0"/>
              <a:t> </a:t>
            </a:r>
            <a:r>
              <a:rPr lang="en-US" dirty="0" err="1"/>
              <a:t>đi</a:t>
            </a:r>
            <a:r>
              <a:rPr lang="en-US" dirty="0"/>
              <a:t> </a:t>
            </a:r>
            <a:r>
              <a:rPr lang="en-US" dirty="0" err="1"/>
              <a:t>mổ</a:t>
            </a:r>
            <a:endParaRPr lang="en-US" dirty="0"/>
          </a:p>
          <a:p>
            <a:r>
              <a:rPr lang="en-US" dirty="0" err="1"/>
              <a:t>Xử</a:t>
            </a:r>
            <a:r>
              <a:rPr lang="en-US" dirty="0"/>
              <a:t> </a:t>
            </a:r>
            <a:r>
              <a:rPr lang="en-US" dirty="0" err="1"/>
              <a:t>trí</a:t>
            </a:r>
            <a:r>
              <a:rPr lang="en-US" dirty="0"/>
              <a:t> </a:t>
            </a:r>
            <a:r>
              <a:rPr lang="en-US" dirty="0" err="1"/>
              <a:t>tại</a:t>
            </a:r>
            <a:r>
              <a:rPr lang="en-US" dirty="0"/>
              <a:t> </a:t>
            </a:r>
            <a:r>
              <a:rPr lang="en-US" dirty="0" err="1"/>
              <a:t>hiện</a:t>
            </a:r>
            <a:r>
              <a:rPr lang="en-US" dirty="0"/>
              <a:t> </a:t>
            </a:r>
            <a:r>
              <a:rPr lang="en-US" dirty="0" err="1"/>
              <a:t>trường</a:t>
            </a:r>
            <a:r>
              <a:rPr lang="en-US" dirty="0"/>
              <a:t> </a:t>
            </a:r>
            <a:r>
              <a:rPr lang="en-US" dirty="0" err="1"/>
              <a:t>thì</a:t>
            </a:r>
            <a:r>
              <a:rPr lang="en-US" dirty="0"/>
              <a:t> </a:t>
            </a:r>
            <a:r>
              <a:rPr lang="en-US" dirty="0" err="1"/>
              <a:t>mới</a:t>
            </a:r>
            <a:r>
              <a:rPr lang="en-US" dirty="0"/>
              <a:t> </a:t>
            </a:r>
            <a:r>
              <a:rPr lang="en-US" dirty="0" err="1"/>
              <a:t>cố</a:t>
            </a:r>
            <a:r>
              <a:rPr lang="en-US" dirty="0"/>
              <a:t> </a:t>
            </a:r>
            <a:r>
              <a:rPr lang="en-US" dirty="0" err="1"/>
              <a:t>định</a:t>
            </a:r>
            <a:r>
              <a:rPr lang="en-US" dirty="0"/>
              <a:t> </a:t>
            </a:r>
            <a:r>
              <a:rPr lang="en-US" dirty="0" err="1"/>
              <a:t>xương</a:t>
            </a:r>
            <a:r>
              <a:rPr lang="en-US" dirty="0"/>
              <a:t> </a:t>
            </a:r>
            <a:r>
              <a:rPr lang="en-US" dirty="0" err="1"/>
              <a:t>sườn</a:t>
            </a:r>
            <a:r>
              <a:rPr lang="en-US" dirty="0"/>
              <a:t>. </a:t>
            </a:r>
          </a:p>
        </p:txBody>
      </p:sp>
      <p:sp>
        <p:nvSpPr>
          <p:cNvPr id="4" name="Slide Number Placeholder 3"/>
          <p:cNvSpPr>
            <a:spLocks noGrp="1"/>
          </p:cNvSpPr>
          <p:nvPr>
            <p:ph type="sldNum" sz="quarter" idx="5"/>
          </p:nvPr>
        </p:nvSpPr>
        <p:spPr/>
        <p:txBody>
          <a:bodyPr/>
          <a:lstStyle/>
          <a:p>
            <a:fld id="{A4C87DE6-D4A3-4D6E-855B-F636D81675C5}" type="slidenum">
              <a:rPr lang="en-US" smtClean="0"/>
              <a:t>145</a:t>
            </a:fld>
            <a:endParaRPr lang="en-US"/>
          </a:p>
        </p:txBody>
      </p:sp>
    </p:spTree>
    <p:extLst>
      <p:ext uri="{BB962C8B-B14F-4D97-AF65-F5344CB8AC3E}">
        <p14:creationId xmlns:p14="http://schemas.microsoft.com/office/powerpoint/2010/main" val="182343078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A4C87DE6-D4A3-4D6E-855B-F636D81675C5}" type="slidenum">
              <a:rPr lang="en-US" smtClean="0"/>
              <a:t>146</a:t>
            </a:fld>
            <a:endParaRPr lang="en-US"/>
          </a:p>
        </p:txBody>
      </p:sp>
    </p:spTree>
    <p:extLst>
      <p:ext uri="{BB962C8B-B14F-4D97-AF65-F5344CB8AC3E}">
        <p14:creationId xmlns:p14="http://schemas.microsoft.com/office/powerpoint/2010/main" val="359345140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A4C87DE6-D4A3-4D6E-855B-F636D81675C5}" type="slidenum">
              <a:rPr lang="en-US" smtClean="0"/>
              <a:t>147</a:t>
            </a:fld>
            <a:endParaRPr lang="en-US"/>
          </a:p>
        </p:txBody>
      </p:sp>
    </p:spTree>
    <p:extLst>
      <p:ext uri="{BB962C8B-B14F-4D97-AF65-F5344CB8AC3E}">
        <p14:creationId xmlns:p14="http://schemas.microsoft.com/office/powerpoint/2010/main" val="37383943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53467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A4C87DE6-D4A3-4D6E-855B-F636D81675C5}" type="slidenum">
              <a:rPr lang="en-US" smtClean="0"/>
              <a:t>149</a:t>
            </a:fld>
            <a:endParaRPr lang="en-US"/>
          </a:p>
        </p:txBody>
      </p:sp>
    </p:spTree>
    <p:extLst>
      <p:ext uri="{BB962C8B-B14F-4D97-AF65-F5344CB8AC3E}">
        <p14:creationId xmlns:p14="http://schemas.microsoft.com/office/powerpoint/2010/main" val="1763439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15</a:t>
            </a:fld>
            <a:endParaRPr lang="en-US"/>
          </a:p>
        </p:txBody>
      </p:sp>
    </p:spTree>
    <p:extLst>
      <p:ext uri="{BB962C8B-B14F-4D97-AF65-F5344CB8AC3E}">
        <p14:creationId xmlns:p14="http://schemas.microsoft.com/office/powerpoint/2010/main" val="256262087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A4C87DE6-D4A3-4D6E-855B-F636D81675C5}" type="slidenum">
              <a:rPr lang="en-US" smtClean="0"/>
              <a:t>150</a:t>
            </a:fld>
            <a:endParaRPr lang="en-US"/>
          </a:p>
        </p:txBody>
      </p:sp>
    </p:spTree>
    <p:extLst>
      <p:ext uri="{BB962C8B-B14F-4D97-AF65-F5344CB8AC3E}">
        <p14:creationId xmlns:p14="http://schemas.microsoft.com/office/powerpoint/2010/main" val="68873533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A4C87DE6-D4A3-4D6E-855B-F636D81675C5}" type="slidenum">
              <a:rPr lang="en-US" smtClean="0"/>
              <a:t>151</a:t>
            </a:fld>
            <a:endParaRPr lang="en-US"/>
          </a:p>
        </p:txBody>
      </p:sp>
    </p:spTree>
    <p:extLst>
      <p:ext uri="{BB962C8B-B14F-4D97-AF65-F5344CB8AC3E}">
        <p14:creationId xmlns:p14="http://schemas.microsoft.com/office/powerpoint/2010/main" val="209524139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D-C</a:t>
            </a:r>
          </a:p>
        </p:txBody>
      </p:sp>
      <p:sp>
        <p:nvSpPr>
          <p:cNvPr id="4" name="Slide Number Placeholder 3"/>
          <p:cNvSpPr>
            <a:spLocks noGrp="1"/>
          </p:cNvSpPr>
          <p:nvPr>
            <p:ph type="sldNum" sz="quarter" idx="5"/>
          </p:nvPr>
        </p:nvSpPr>
        <p:spPr/>
        <p:txBody>
          <a:bodyPr/>
          <a:lstStyle/>
          <a:p>
            <a:fld id="{A4C87DE6-D4A3-4D6E-855B-F636D81675C5}" type="slidenum">
              <a:rPr lang="en-US" smtClean="0"/>
              <a:t>152</a:t>
            </a:fld>
            <a:endParaRPr lang="en-US"/>
          </a:p>
        </p:txBody>
      </p:sp>
    </p:spTree>
    <p:extLst>
      <p:ext uri="{BB962C8B-B14F-4D97-AF65-F5344CB8AC3E}">
        <p14:creationId xmlns:p14="http://schemas.microsoft.com/office/powerpoint/2010/main" val="401379628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CT </a:t>
            </a:r>
            <a:r>
              <a:rPr lang="en-US" dirty="0" err="1"/>
              <a:t>có</a:t>
            </a:r>
            <a:r>
              <a:rPr lang="en-US" dirty="0"/>
              <a:t> </a:t>
            </a:r>
            <a:r>
              <a:rPr lang="en-US" dirty="0" err="1"/>
              <a:t>dịch</a:t>
            </a:r>
            <a:r>
              <a:rPr lang="en-US" dirty="0"/>
              <a:t> </a:t>
            </a:r>
            <a:r>
              <a:rPr lang="en-US" dirty="0" err="1"/>
              <a:t>nhưng</a:t>
            </a:r>
            <a:r>
              <a:rPr lang="en-US" dirty="0"/>
              <a:t> </a:t>
            </a:r>
            <a:r>
              <a:rPr lang="en-US" dirty="0" err="1"/>
              <a:t>không</a:t>
            </a:r>
            <a:r>
              <a:rPr lang="en-US" dirty="0"/>
              <a:t> </a:t>
            </a:r>
            <a:r>
              <a:rPr lang="en-US" dirty="0" err="1"/>
              <a:t>thấy</a:t>
            </a:r>
            <a:r>
              <a:rPr lang="en-US" dirty="0"/>
              <a:t> </a:t>
            </a:r>
            <a:r>
              <a:rPr lang="en-US" dirty="0" err="1"/>
              <a:t>tạng</a:t>
            </a:r>
            <a:r>
              <a:rPr lang="en-US" dirty="0"/>
              <a:t> </a:t>
            </a:r>
            <a:r>
              <a:rPr lang="en-US" dirty="0" err="1"/>
              <a:t>tổn</a:t>
            </a:r>
            <a:r>
              <a:rPr lang="en-US" dirty="0"/>
              <a:t> </a:t>
            </a:r>
            <a:r>
              <a:rPr lang="en-US" dirty="0" err="1"/>
              <a:t>thương</a:t>
            </a:r>
            <a:r>
              <a:rPr lang="en-US" dirty="0"/>
              <a:t> -&gt; </a:t>
            </a:r>
            <a:r>
              <a:rPr lang="en-US" dirty="0" err="1"/>
              <a:t>Chọc</a:t>
            </a:r>
            <a:r>
              <a:rPr lang="en-US" dirty="0"/>
              <a:t> </a:t>
            </a:r>
            <a:r>
              <a:rPr lang="en-US" dirty="0" err="1"/>
              <a:t>dò</a:t>
            </a:r>
            <a:r>
              <a:rPr lang="en-US" dirty="0"/>
              <a:t> ổ </a:t>
            </a:r>
            <a:r>
              <a:rPr lang="en-US" dirty="0" err="1"/>
              <a:t>bụng</a:t>
            </a:r>
            <a:r>
              <a:rPr lang="en-US" dirty="0"/>
              <a:t> </a:t>
            </a:r>
            <a:r>
              <a:rPr lang="en-US" dirty="0" err="1"/>
              <a:t>coi</a:t>
            </a:r>
            <a:r>
              <a:rPr lang="en-US" dirty="0"/>
              <a:t> </a:t>
            </a:r>
            <a:r>
              <a:rPr lang="en-US" dirty="0" err="1"/>
              <a:t>có</a:t>
            </a:r>
            <a:r>
              <a:rPr lang="en-US" dirty="0"/>
              <a:t> </a:t>
            </a:r>
            <a:r>
              <a:rPr lang="en-US" dirty="0" err="1"/>
              <a:t>máu</a:t>
            </a:r>
            <a:r>
              <a:rPr lang="en-US" dirty="0"/>
              <a:t> </a:t>
            </a:r>
            <a:r>
              <a:rPr lang="en-US" dirty="0" err="1"/>
              <a:t>không</a:t>
            </a:r>
            <a:endParaRPr lang="en-US" dirty="0"/>
          </a:p>
        </p:txBody>
      </p:sp>
      <p:sp>
        <p:nvSpPr>
          <p:cNvPr id="4" name="Slide Number Placeholder 3"/>
          <p:cNvSpPr>
            <a:spLocks noGrp="1"/>
          </p:cNvSpPr>
          <p:nvPr>
            <p:ph type="sldNum" sz="quarter" idx="5"/>
          </p:nvPr>
        </p:nvSpPr>
        <p:spPr/>
        <p:txBody>
          <a:bodyPr/>
          <a:lstStyle/>
          <a:p>
            <a:fld id="{A4C87DE6-D4A3-4D6E-855B-F636D81675C5}" type="slidenum">
              <a:rPr lang="en-US" smtClean="0"/>
              <a:t>153</a:t>
            </a:fld>
            <a:endParaRPr lang="en-US"/>
          </a:p>
        </p:txBody>
      </p:sp>
    </p:spTree>
    <p:extLst>
      <p:ext uri="{BB962C8B-B14F-4D97-AF65-F5344CB8AC3E}">
        <p14:creationId xmlns:p14="http://schemas.microsoft.com/office/powerpoint/2010/main" val="99959432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A4C87DE6-D4A3-4D6E-855B-F636D81675C5}" type="slidenum">
              <a:rPr lang="en-US" smtClean="0"/>
              <a:t>154</a:t>
            </a:fld>
            <a:endParaRPr lang="en-US"/>
          </a:p>
        </p:txBody>
      </p:sp>
    </p:spTree>
    <p:extLst>
      <p:ext uri="{BB962C8B-B14F-4D97-AF65-F5344CB8AC3E}">
        <p14:creationId xmlns:p14="http://schemas.microsoft.com/office/powerpoint/2010/main" val="61128517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93192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t>
            </a:r>
          </a:p>
        </p:txBody>
      </p:sp>
      <p:sp>
        <p:nvSpPr>
          <p:cNvPr id="4" name="Slide Number Placeholder 3"/>
          <p:cNvSpPr>
            <a:spLocks noGrp="1"/>
          </p:cNvSpPr>
          <p:nvPr>
            <p:ph type="sldNum" sz="quarter" idx="5"/>
          </p:nvPr>
        </p:nvSpPr>
        <p:spPr/>
        <p:txBody>
          <a:bodyPr/>
          <a:lstStyle/>
          <a:p>
            <a:fld id="{A4C87DE6-D4A3-4D6E-855B-F636D81675C5}" type="slidenum">
              <a:rPr lang="en-US" smtClean="0"/>
              <a:t>156</a:t>
            </a:fld>
            <a:endParaRPr lang="en-US"/>
          </a:p>
        </p:txBody>
      </p:sp>
    </p:spTree>
    <p:extLst>
      <p:ext uri="{BB962C8B-B14F-4D97-AF65-F5344CB8AC3E}">
        <p14:creationId xmlns:p14="http://schemas.microsoft.com/office/powerpoint/2010/main" val="399127532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E-E</a:t>
            </a:r>
          </a:p>
        </p:txBody>
      </p:sp>
      <p:sp>
        <p:nvSpPr>
          <p:cNvPr id="4" name="Slide Number Placeholder 3"/>
          <p:cNvSpPr>
            <a:spLocks noGrp="1"/>
          </p:cNvSpPr>
          <p:nvPr>
            <p:ph type="sldNum" sz="quarter" idx="5"/>
          </p:nvPr>
        </p:nvSpPr>
        <p:spPr/>
        <p:txBody>
          <a:bodyPr/>
          <a:lstStyle/>
          <a:p>
            <a:fld id="{A4C87DE6-D4A3-4D6E-855B-F636D81675C5}" type="slidenum">
              <a:rPr lang="en-US" smtClean="0"/>
              <a:t>157</a:t>
            </a:fld>
            <a:endParaRPr lang="en-US"/>
          </a:p>
        </p:txBody>
      </p:sp>
    </p:spTree>
    <p:extLst>
      <p:ext uri="{BB962C8B-B14F-4D97-AF65-F5344CB8AC3E}">
        <p14:creationId xmlns:p14="http://schemas.microsoft.com/office/powerpoint/2010/main" val="112742325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A4C87DE6-D4A3-4D6E-855B-F636D81675C5}" type="slidenum">
              <a:rPr lang="en-US" smtClean="0"/>
              <a:t>158</a:t>
            </a:fld>
            <a:endParaRPr lang="en-US"/>
          </a:p>
        </p:txBody>
      </p:sp>
    </p:spTree>
    <p:extLst>
      <p:ext uri="{BB962C8B-B14F-4D97-AF65-F5344CB8AC3E}">
        <p14:creationId xmlns:p14="http://schemas.microsoft.com/office/powerpoint/2010/main" val="401365057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A4C87DE6-D4A3-4D6E-855B-F636D81675C5}" type="slidenum">
              <a:rPr lang="en-US" smtClean="0"/>
              <a:t>159</a:t>
            </a:fld>
            <a:endParaRPr lang="en-US"/>
          </a:p>
        </p:txBody>
      </p:sp>
    </p:spTree>
    <p:extLst>
      <p:ext uri="{BB962C8B-B14F-4D97-AF65-F5344CB8AC3E}">
        <p14:creationId xmlns:p14="http://schemas.microsoft.com/office/powerpoint/2010/main" val="1469365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16</a:t>
            </a:fld>
            <a:endParaRPr lang="en-US"/>
          </a:p>
        </p:txBody>
      </p:sp>
    </p:spTree>
    <p:extLst>
      <p:ext uri="{BB962C8B-B14F-4D97-AF65-F5344CB8AC3E}">
        <p14:creationId xmlns:p14="http://schemas.microsoft.com/office/powerpoint/2010/main" val="34712113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A4C87DE6-D4A3-4D6E-855B-F636D81675C5}" type="slidenum">
              <a:rPr lang="en-US" smtClean="0"/>
              <a:t>160</a:t>
            </a:fld>
            <a:endParaRPr lang="en-US"/>
          </a:p>
        </p:txBody>
      </p:sp>
    </p:spTree>
    <p:extLst>
      <p:ext uri="{BB962C8B-B14F-4D97-AF65-F5344CB8AC3E}">
        <p14:creationId xmlns:p14="http://schemas.microsoft.com/office/powerpoint/2010/main" val="33894869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363016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162</a:t>
            </a:fld>
            <a:endParaRPr lang="en-US"/>
          </a:p>
        </p:txBody>
      </p:sp>
    </p:spTree>
    <p:extLst>
      <p:ext uri="{BB962C8B-B14F-4D97-AF65-F5344CB8AC3E}">
        <p14:creationId xmlns:p14="http://schemas.microsoft.com/office/powerpoint/2010/main" val="323172501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163</a:t>
            </a:fld>
            <a:endParaRPr lang="en-US"/>
          </a:p>
        </p:txBody>
      </p:sp>
    </p:spTree>
    <p:extLst>
      <p:ext uri="{BB962C8B-B14F-4D97-AF65-F5344CB8AC3E}">
        <p14:creationId xmlns:p14="http://schemas.microsoft.com/office/powerpoint/2010/main" val="298607071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164</a:t>
            </a:fld>
            <a:endParaRPr lang="en-US"/>
          </a:p>
        </p:txBody>
      </p:sp>
    </p:spTree>
    <p:extLst>
      <p:ext uri="{BB962C8B-B14F-4D97-AF65-F5344CB8AC3E}">
        <p14:creationId xmlns:p14="http://schemas.microsoft.com/office/powerpoint/2010/main" val="299748133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89068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166</a:t>
            </a:fld>
            <a:endParaRPr lang="en-US"/>
          </a:p>
        </p:txBody>
      </p:sp>
    </p:spTree>
    <p:extLst>
      <p:ext uri="{BB962C8B-B14F-4D97-AF65-F5344CB8AC3E}">
        <p14:creationId xmlns:p14="http://schemas.microsoft.com/office/powerpoint/2010/main" val="2860534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167</a:t>
            </a:fld>
            <a:endParaRPr lang="en-US"/>
          </a:p>
        </p:txBody>
      </p:sp>
    </p:spTree>
    <p:extLst>
      <p:ext uri="{BB962C8B-B14F-4D97-AF65-F5344CB8AC3E}">
        <p14:creationId xmlns:p14="http://schemas.microsoft.com/office/powerpoint/2010/main" val="234375522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168</a:t>
            </a:fld>
            <a:endParaRPr lang="en-US"/>
          </a:p>
        </p:txBody>
      </p:sp>
    </p:spTree>
    <p:extLst>
      <p:ext uri="{BB962C8B-B14F-4D97-AF65-F5344CB8AC3E}">
        <p14:creationId xmlns:p14="http://schemas.microsoft.com/office/powerpoint/2010/main" val="37595346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34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17</a:t>
            </a:fld>
            <a:endParaRPr lang="en-US"/>
          </a:p>
        </p:txBody>
      </p:sp>
    </p:spTree>
    <p:extLst>
      <p:ext uri="{BB962C8B-B14F-4D97-AF65-F5344CB8AC3E}">
        <p14:creationId xmlns:p14="http://schemas.microsoft.com/office/powerpoint/2010/main" val="250176258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170</a:t>
            </a:fld>
            <a:endParaRPr lang="en-US"/>
          </a:p>
        </p:txBody>
      </p:sp>
    </p:spTree>
    <p:extLst>
      <p:ext uri="{BB962C8B-B14F-4D97-AF65-F5344CB8AC3E}">
        <p14:creationId xmlns:p14="http://schemas.microsoft.com/office/powerpoint/2010/main" val="309831120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171</a:t>
            </a:fld>
            <a:endParaRPr lang="en-US"/>
          </a:p>
        </p:txBody>
      </p:sp>
    </p:spTree>
    <p:extLst>
      <p:ext uri="{BB962C8B-B14F-4D97-AF65-F5344CB8AC3E}">
        <p14:creationId xmlns:p14="http://schemas.microsoft.com/office/powerpoint/2010/main" val="1142984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532254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173</a:t>
            </a:fld>
            <a:endParaRPr lang="en-US"/>
          </a:p>
        </p:txBody>
      </p:sp>
    </p:spTree>
    <p:extLst>
      <p:ext uri="{BB962C8B-B14F-4D97-AF65-F5344CB8AC3E}">
        <p14:creationId xmlns:p14="http://schemas.microsoft.com/office/powerpoint/2010/main" val="334293079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174</a:t>
            </a:fld>
            <a:endParaRPr lang="en-US"/>
          </a:p>
        </p:txBody>
      </p:sp>
    </p:spTree>
    <p:extLst>
      <p:ext uri="{BB962C8B-B14F-4D97-AF65-F5344CB8AC3E}">
        <p14:creationId xmlns:p14="http://schemas.microsoft.com/office/powerpoint/2010/main" val="53882221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175</a:t>
            </a:fld>
            <a:endParaRPr lang="en-US"/>
          </a:p>
        </p:txBody>
      </p:sp>
    </p:spTree>
    <p:extLst>
      <p:ext uri="{BB962C8B-B14F-4D97-AF65-F5344CB8AC3E}">
        <p14:creationId xmlns:p14="http://schemas.microsoft.com/office/powerpoint/2010/main" val="327943735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176</a:t>
            </a:fld>
            <a:endParaRPr lang="en-US"/>
          </a:p>
        </p:txBody>
      </p:sp>
    </p:spTree>
    <p:extLst>
      <p:ext uri="{BB962C8B-B14F-4D97-AF65-F5344CB8AC3E}">
        <p14:creationId xmlns:p14="http://schemas.microsoft.com/office/powerpoint/2010/main" val="2773014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274833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178</a:t>
            </a:fld>
            <a:endParaRPr lang="en-US"/>
          </a:p>
        </p:txBody>
      </p:sp>
    </p:spTree>
    <p:extLst>
      <p:ext uri="{BB962C8B-B14F-4D97-AF65-F5344CB8AC3E}">
        <p14:creationId xmlns:p14="http://schemas.microsoft.com/office/powerpoint/2010/main" val="187696319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179</a:t>
            </a:fld>
            <a:endParaRPr lang="en-US"/>
          </a:p>
        </p:txBody>
      </p:sp>
    </p:spTree>
    <p:extLst>
      <p:ext uri="{BB962C8B-B14F-4D97-AF65-F5344CB8AC3E}">
        <p14:creationId xmlns:p14="http://schemas.microsoft.com/office/powerpoint/2010/main" val="1215740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1330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180</a:t>
            </a:fld>
            <a:endParaRPr lang="en-US"/>
          </a:p>
        </p:txBody>
      </p:sp>
    </p:spTree>
    <p:extLst>
      <p:ext uri="{BB962C8B-B14F-4D97-AF65-F5344CB8AC3E}">
        <p14:creationId xmlns:p14="http://schemas.microsoft.com/office/powerpoint/2010/main" val="149648795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181</a:t>
            </a:fld>
            <a:endParaRPr lang="en-US"/>
          </a:p>
        </p:txBody>
      </p:sp>
    </p:spTree>
    <p:extLst>
      <p:ext uri="{BB962C8B-B14F-4D97-AF65-F5344CB8AC3E}">
        <p14:creationId xmlns:p14="http://schemas.microsoft.com/office/powerpoint/2010/main" val="398568722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182</a:t>
            </a:fld>
            <a:endParaRPr lang="en-US"/>
          </a:p>
        </p:txBody>
      </p:sp>
    </p:spTree>
    <p:extLst>
      <p:ext uri="{BB962C8B-B14F-4D97-AF65-F5344CB8AC3E}">
        <p14:creationId xmlns:p14="http://schemas.microsoft.com/office/powerpoint/2010/main" val="419897790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183</a:t>
            </a:fld>
            <a:endParaRPr lang="en-US"/>
          </a:p>
        </p:txBody>
      </p:sp>
    </p:spTree>
    <p:extLst>
      <p:ext uri="{BB962C8B-B14F-4D97-AF65-F5344CB8AC3E}">
        <p14:creationId xmlns:p14="http://schemas.microsoft.com/office/powerpoint/2010/main" val="1136835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A4C87DE6-D4A3-4D6E-855B-F636D81675C5}" type="slidenum">
              <a:rPr lang="en-US" smtClean="0"/>
              <a:t>19</a:t>
            </a:fld>
            <a:endParaRPr lang="en-US"/>
          </a:p>
        </p:txBody>
      </p:sp>
    </p:spTree>
    <p:extLst>
      <p:ext uri="{BB962C8B-B14F-4D97-AF65-F5344CB8AC3E}">
        <p14:creationId xmlns:p14="http://schemas.microsoft.com/office/powerpoint/2010/main" val="4213445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8570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7DE6-D4A3-4D6E-855B-F636D81675C5}" type="slidenum">
              <a:rPr lang="en-US" smtClean="0"/>
              <a:t>20</a:t>
            </a:fld>
            <a:endParaRPr lang="en-US"/>
          </a:p>
        </p:txBody>
      </p:sp>
    </p:spTree>
    <p:extLst>
      <p:ext uri="{BB962C8B-B14F-4D97-AF65-F5344CB8AC3E}">
        <p14:creationId xmlns:p14="http://schemas.microsoft.com/office/powerpoint/2010/main" val="287817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a:t>
            </a:r>
            <a:r>
              <a:rPr lang="en-US" dirty="0" err="1"/>
              <a:t>Chọc</a:t>
            </a:r>
            <a:r>
              <a:rPr lang="en-US" dirty="0"/>
              <a:t> </a:t>
            </a:r>
            <a:r>
              <a:rPr lang="en-US" dirty="0" err="1"/>
              <a:t>dò</a:t>
            </a:r>
            <a:r>
              <a:rPr lang="en-US" dirty="0"/>
              <a:t> ổ </a:t>
            </a:r>
            <a:r>
              <a:rPr lang="en-US" dirty="0" err="1"/>
              <a:t>bụng</a:t>
            </a:r>
            <a:endParaRPr lang="en-US" dirty="0"/>
          </a:p>
        </p:txBody>
      </p:sp>
      <p:sp>
        <p:nvSpPr>
          <p:cNvPr id="4" name="Slide Number Placeholder 3"/>
          <p:cNvSpPr>
            <a:spLocks noGrp="1"/>
          </p:cNvSpPr>
          <p:nvPr>
            <p:ph type="sldNum" sz="quarter" idx="5"/>
          </p:nvPr>
        </p:nvSpPr>
        <p:spPr/>
        <p:txBody>
          <a:bodyPr/>
          <a:lstStyle/>
          <a:p>
            <a:fld id="{A4C87DE6-D4A3-4D6E-855B-F636D81675C5}" type="slidenum">
              <a:rPr lang="en-US" smtClean="0"/>
              <a:t>21</a:t>
            </a:fld>
            <a:endParaRPr lang="en-US"/>
          </a:p>
        </p:txBody>
      </p:sp>
    </p:spTree>
    <p:extLst>
      <p:ext uri="{BB962C8B-B14F-4D97-AF65-F5344CB8AC3E}">
        <p14:creationId xmlns:p14="http://schemas.microsoft.com/office/powerpoint/2010/main" val="341964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0150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A4C87DE6-D4A3-4D6E-855B-F636D81675C5}" type="slidenum">
              <a:rPr lang="en-US" smtClean="0"/>
              <a:t>23</a:t>
            </a:fld>
            <a:endParaRPr lang="en-US"/>
          </a:p>
        </p:txBody>
      </p:sp>
    </p:spTree>
    <p:extLst>
      <p:ext uri="{BB962C8B-B14F-4D97-AF65-F5344CB8AC3E}">
        <p14:creationId xmlns:p14="http://schemas.microsoft.com/office/powerpoint/2010/main" val="1174345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A4C87DE6-D4A3-4D6E-855B-F636D81675C5}" type="slidenum">
              <a:rPr lang="en-US" smtClean="0"/>
              <a:t>24</a:t>
            </a:fld>
            <a:endParaRPr lang="en-US"/>
          </a:p>
        </p:txBody>
      </p:sp>
    </p:spTree>
    <p:extLst>
      <p:ext uri="{BB962C8B-B14F-4D97-AF65-F5344CB8AC3E}">
        <p14:creationId xmlns:p14="http://schemas.microsoft.com/office/powerpoint/2010/main" val="3253268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A4C87DE6-D4A3-4D6E-855B-F636D81675C5}" type="slidenum">
              <a:rPr lang="en-US" smtClean="0"/>
              <a:t>25</a:t>
            </a:fld>
            <a:endParaRPr lang="en-US"/>
          </a:p>
        </p:txBody>
      </p:sp>
    </p:spTree>
    <p:extLst>
      <p:ext uri="{BB962C8B-B14F-4D97-AF65-F5344CB8AC3E}">
        <p14:creationId xmlns:p14="http://schemas.microsoft.com/office/powerpoint/2010/main" val="791904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3805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a:t>
            </a:r>
          </a:p>
        </p:txBody>
      </p:sp>
      <p:sp>
        <p:nvSpPr>
          <p:cNvPr id="4" name="Slide Number Placeholder 3"/>
          <p:cNvSpPr>
            <a:spLocks noGrp="1"/>
          </p:cNvSpPr>
          <p:nvPr>
            <p:ph type="sldNum" sz="quarter" idx="5"/>
          </p:nvPr>
        </p:nvSpPr>
        <p:spPr/>
        <p:txBody>
          <a:bodyPr/>
          <a:lstStyle/>
          <a:p>
            <a:fld id="{A4C87DE6-D4A3-4D6E-855B-F636D81675C5}" type="slidenum">
              <a:rPr lang="en-US" smtClean="0"/>
              <a:t>27</a:t>
            </a:fld>
            <a:endParaRPr lang="en-US"/>
          </a:p>
        </p:txBody>
      </p:sp>
    </p:spTree>
    <p:extLst>
      <p:ext uri="{BB962C8B-B14F-4D97-AF65-F5344CB8AC3E}">
        <p14:creationId xmlns:p14="http://schemas.microsoft.com/office/powerpoint/2010/main" val="3078810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a:t>
            </a:r>
          </a:p>
        </p:txBody>
      </p:sp>
      <p:sp>
        <p:nvSpPr>
          <p:cNvPr id="4" name="Slide Number Placeholder 3"/>
          <p:cNvSpPr>
            <a:spLocks noGrp="1"/>
          </p:cNvSpPr>
          <p:nvPr>
            <p:ph type="sldNum" sz="quarter" idx="5"/>
          </p:nvPr>
        </p:nvSpPr>
        <p:spPr/>
        <p:txBody>
          <a:bodyPr/>
          <a:lstStyle/>
          <a:p>
            <a:fld id="{A4C87DE6-D4A3-4D6E-855B-F636D81675C5}" type="slidenum">
              <a:rPr lang="en-US" smtClean="0"/>
              <a:t>28</a:t>
            </a:fld>
            <a:endParaRPr lang="en-US"/>
          </a:p>
        </p:txBody>
      </p:sp>
    </p:spTree>
    <p:extLst>
      <p:ext uri="{BB962C8B-B14F-4D97-AF65-F5344CB8AC3E}">
        <p14:creationId xmlns:p14="http://schemas.microsoft.com/office/powerpoint/2010/main" val="457455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838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7DE6-D4A3-4D6E-855B-F636D81675C5}" type="slidenum">
              <a:rPr lang="en-US" smtClean="0"/>
              <a:t>3</a:t>
            </a:fld>
            <a:endParaRPr lang="en-US"/>
          </a:p>
        </p:txBody>
      </p:sp>
    </p:spTree>
    <p:extLst>
      <p:ext uri="{BB962C8B-B14F-4D97-AF65-F5344CB8AC3E}">
        <p14:creationId xmlns:p14="http://schemas.microsoft.com/office/powerpoint/2010/main" val="1094592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30</a:t>
            </a:fld>
            <a:endParaRPr lang="en-US"/>
          </a:p>
        </p:txBody>
      </p:sp>
    </p:spTree>
    <p:extLst>
      <p:ext uri="{BB962C8B-B14F-4D97-AF65-F5344CB8AC3E}">
        <p14:creationId xmlns:p14="http://schemas.microsoft.com/office/powerpoint/2010/main" val="35518454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31</a:t>
            </a:fld>
            <a:endParaRPr lang="en-US"/>
          </a:p>
        </p:txBody>
      </p:sp>
    </p:spTree>
    <p:extLst>
      <p:ext uri="{BB962C8B-B14F-4D97-AF65-F5344CB8AC3E}">
        <p14:creationId xmlns:p14="http://schemas.microsoft.com/office/powerpoint/2010/main" val="2161752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10a, 29c</a:t>
            </a:r>
          </a:p>
        </p:txBody>
      </p:sp>
      <p:sp>
        <p:nvSpPr>
          <p:cNvPr id="4" name="Slide Number Placeholder 3"/>
          <p:cNvSpPr>
            <a:spLocks noGrp="1"/>
          </p:cNvSpPr>
          <p:nvPr>
            <p:ph type="sldNum" sz="quarter" idx="5"/>
          </p:nvPr>
        </p:nvSpPr>
        <p:spPr/>
        <p:txBody>
          <a:bodyPr/>
          <a:lstStyle/>
          <a:p>
            <a:fld id="{A4C87DE6-D4A3-4D6E-855B-F636D81675C5}" type="slidenum">
              <a:rPr lang="en-US" smtClean="0"/>
              <a:t>32</a:t>
            </a:fld>
            <a:endParaRPr lang="en-US"/>
          </a:p>
        </p:txBody>
      </p:sp>
    </p:spTree>
    <p:extLst>
      <p:ext uri="{BB962C8B-B14F-4D97-AF65-F5344CB8AC3E}">
        <p14:creationId xmlns:p14="http://schemas.microsoft.com/office/powerpoint/2010/main" val="1142908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485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nội</a:t>
            </a:r>
            <a:r>
              <a:rPr lang="en-US" dirty="0"/>
              <a:t> soi ổ </a:t>
            </a:r>
            <a:r>
              <a:rPr lang="en-US" dirty="0" err="1"/>
              <a:t>bụng</a:t>
            </a:r>
            <a:r>
              <a:rPr lang="en-US" dirty="0"/>
              <a:t> </a:t>
            </a:r>
            <a:r>
              <a:rPr lang="en-US" dirty="0" err="1"/>
              <a:t>sử</a:t>
            </a:r>
            <a:r>
              <a:rPr lang="en-US" dirty="0"/>
              <a:t> </a:t>
            </a:r>
            <a:r>
              <a:rPr lang="en-US" dirty="0" err="1"/>
              <a:t>dụng</a:t>
            </a:r>
            <a:r>
              <a:rPr lang="en-US" dirty="0"/>
              <a:t> </a:t>
            </a:r>
            <a:r>
              <a:rPr lang="en-US" dirty="0" err="1"/>
              <a:t>cho</a:t>
            </a:r>
            <a:r>
              <a:rPr lang="en-US" dirty="0"/>
              <a:t> </a:t>
            </a:r>
            <a:r>
              <a:rPr lang="en-US" dirty="0" err="1"/>
              <a:t>trường</a:t>
            </a:r>
            <a:r>
              <a:rPr lang="en-US" dirty="0"/>
              <a:t> </a:t>
            </a:r>
            <a:r>
              <a:rPr lang="en-US" dirty="0" err="1"/>
              <a:t>hợp</a:t>
            </a:r>
            <a:r>
              <a:rPr lang="en-US" dirty="0"/>
              <a:t> </a:t>
            </a:r>
            <a:r>
              <a:rPr lang="en-US" dirty="0" err="1"/>
              <a:t>nghi</a:t>
            </a:r>
            <a:r>
              <a:rPr lang="en-US" dirty="0"/>
              <a:t> </a:t>
            </a:r>
            <a:r>
              <a:rPr lang="en-US" dirty="0" err="1"/>
              <a:t>ngờ</a:t>
            </a:r>
            <a:r>
              <a:rPr lang="en-US" dirty="0"/>
              <a:t> </a:t>
            </a:r>
            <a:r>
              <a:rPr lang="en-US" dirty="0" err="1"/>
              <a:t>không</a:t>
            </a:r>
            <a:r>
              <a:rPr lang="en-US" dirty="0"/>
              <a:t> </a:t>
            </a:r>
            <a:r>
              <a:rPr lang="en-US" dirty="0" err="1"/>
              <a:t>biết</a:t>
            </a:r>
            <a:r>
              <a:rPr lang="en-US" dirty="0"/>
              <a:t> </a:t>
            </a:r>
            <a:r>
              <a:rPr lang="en-US" dirty="0" err="1"/>
              <a:t>có</a:t>
            </a:r>
            <a:r>
              <a:rPr lang="en-US" dirty="0"/>
              <a:t> </a:t>
            </a:r>
            <a:r>
              <a:rPr lang="en-US" dirty="0" err="1"/>
              <a:t>thấu</a:t>
            </a:r>
            <a:r>
              <a:rPr lang="en-US" dirty="0"/>
              <a:t> </a:t>
            </a:r>
            <a:r>
              <a:rPr lang="en-US" dirty="0" err="1"/>
              <a:t>bụng</a:t>
            </a:r>
            <a:r>
              <a:rPr lang="en-US" dirty="0"/>
              <a:t> </a:t>
            </a:r>
            <a:r>
              <a:rPr lang="en-US" dirty="0" err="1"/>
              <a:t>không</a:t>
            </a:r>
            <a:r>
              <a:rPr lang="en-US" dirty="0"/>
              <a:t> </a:t>
            </a:r>
          </a:p>
          <a:p>
            <a:r>
              <a:rPr lang="en-US" dirty="0" err="1"/>
              <a:t>Trường</a:t>
            </a:r>
            <a:r>
              <a:rPr lang="en-US" dirty="0"/>
              <a:t> </a:t>
            </a:r>
            <a:r>
              <a:rPr lang="en-US" dirty="0" err="1"/>
              <a:t>hợp</a:t>
            </a:r>
            <a:r>
              <a:rPr lang="en-US" dirty="0"/>
              <a:t> </a:t>
            </a:r>
            <a:r>
              <a:rPr lang="en-US" dirty="0" err="1"/>
              <a:t>này</a:t>
            </a:r>
            <a:r>
              <a:rPr lang="en-US" dirty="0"/>
              <a:t> </a:t>
            </a:r>
            <a:r>
              <a:rPr lang="en-US" dirty="0" err="1"/>
              <a:t>lòi</a:t>
            </a:r>
            <a:r>
              <a:rPr lang="en-US" dirty="0"/>
              <a:t> </a:t>
            </a:r>
            <a:r>
              <a:rPr lang="en-US" dirty="0" err="1"/>
              <a:t>mạc</a:t>
            </a:r>
            <a:r>
              <a:rPr lang="en-US" dirty="0"/>
              <a:t> </a:t>
            </a:r>
            <a:r>
              <a:rPr lang="en-US" dirty="0" err="1"/>
              <a:t>nối</a:t>
            </a:r>
            <a:r>
              <a:rPr lang="en-US" dirty="0"/>
              <a:t> </a:t>
            </a:r>
            <a:r>
              <a:rPr lang="en-US" dirty="0" err="1"/>
              <a:t>rồi</a:t>
            </a:r>
            <a:r>
              <a:rPr lang="en-US" dirty="0"/>
              <a:t> -&gt; </a:t>
            </a:r>
            <a:r>
              <a:rPr lang="en-US" dirty="0" err="1"/>
              <a:t>mổ</a:t>
            </a:r>
            <a:r>
              <a:rPr lang="en-US" dirty="0"/>
              <a:t> </a:t>
            </a:r>
            <a:r>
              <a:rPr lang="en-US" dirty="0" err="1"/>
              <a:t>mở</a:t>
            </a:r>
            <a:r>
              <a:rPr lang="en-US" dirty="0"/>
              <a:t> </a:t>
            </a:r>
            <a:r>
              <a:rPr lang="en-US" dirty="0" err="1"/>
              <a:t>bụng</a:t>
            </a:r>
            <a:r>
              <a:rPr lang="en-US" dirty="0"/>
              <a:t> </a:t>
            </a:r>
            <a:r>
              <a:rPr lang="en-US" dirty="0" err="1"/>
              <a:t>thám</a:t>
            </a:r>
            <a:r>
              <a:rPr lang="en-US" dirty="0"/>
              <a:t> </a:t>
            </a:r>
            <a:r>
              <a:rPr lang="en-US" dirty="0" err="1"/>
              <a:t>sát</a:t>
            </a:r>
            <a:r>
              <a:rPr lang="en-US" dirty="0"/>
              <a:t>. </a:t>
            </a:r>
          </a:p>
        </p:txBody>
      </p:sp>
      <p:sp>
        <p:nvSpPr>
          <p:cNvPr id="4" name="Slide Number Placeholder 3"/>
          <p:cNvSpPr>
            <a:spLocks noGrp="1"/>
          </p:cNvSpPr>
          <p:nvPr>
            <p:ph type="sldNum" sz="quarter" idx="5"/>
          </p:nvPr>
        </p:nvSpPr>
        <p:spPr/>
        <p:txBody>
          <a:bodyPr/>
          <a:lstStyle/>
          <a:p>
            <a:fld id="{A4C87DE6-D4A3-4D6E-855B-F636D81675C5}" type="slidenum">
              <a:rPr lang="en-US" smtClean="0"/>
              <a:t>34</a:t>
            </a:fld>
            <a:endParaRPr lang="en-US"/>
          </a:p>
        </p:txBody>
      </p:sp>
    </p:spTree>
    <p:extLst>
      <p:ext uri="{BB962C8B-B14F-4D97-AF65-F5344CB8AC3E}">
        <p14:creationId xmlns:p14="http://schemas.microsoft.com/office/powerpoint/2010/main" val="31569209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A4C87DE6-D4A3-4D6E-855B-F636D81675C5}" type="slidenum">
              <a:rPr lang="en-US" smtClean="0"/>
              <a:t>35</a:t>
            </a:fld>
            <a:endParaRPr lang="en-US"/>
          </a:p>
        </p:txBody>
      </p:sp>
    </p:spTree>
    <p:extLst>
      <p:ext uri="{BB962C8B-B14F-4D97-AF65-F5344CB8AC3E}">
        <p14:creationId xmlns:p14="http://schemas.microsoft.com/office/powerpoint/2010/main" val="3102672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A4C87DE6-D4A3-4D6E-855B-F636D81675C5}" type="slidenum">
              <a:rPr lang="en-US" smtClean="0"/>
              <a:t>36</a:t>
            </a:fld>
            <a:endParaRPr lang="en-US"/>
          </a:p>
        </p:txBody>
      </p:sp>
    </p:spTree>
    <p:extLst>
      <p:ext uri="{BB962C8B-B14F-4D97-AF65-F5344CB8AC3E}">
        <p14:creationId xmlns:p14="http://schemas.microsoft.com/office/powerpoint/2010/main" val="2638602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A4C87DE6-D4A3-4D6E-855B-F636D81675C5}" type="slidenum">
              <a:rPr lang="en-US" smtClean="0"/>
              <a:t>37</a:t>
            </a:fld>
            <a:endParaRPr lang="en-US"/>
          </a:p>
        </p:txBody>
      </p:sp>
    </p:spTree>
    <p:extLst>
      <p:ext uri="{BB962C8B-B14F-4D97-AF65-F5344CB8AC3E}">
        <p14:creationId xmlns:p14="http://schemas.microsoft.com/office/powerpoint/2010/main" val="33624542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A4C87DE6-D4A3-4D6E-855B-F636D81675C5}" type="slidenum">
              <a:rPr lang="en-US" smtClean="0"/>
              <a:t>38</a:t>
            </a:fld>
            <a:endParaRPr lang="en-US"/>
          </a:p>
        </p:txBody>
      </p:sp>
    </p:spTree>
    <p:extLst>
      <p:ext uri="{BB962C8B-B14F-4D97-AF65-F5344CB8AC3E}">
        <p14:creationId xmlns:p14="http://schemas.microsoft.com/office/powerpoint/2010/main" val="25404542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125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7DE6-D4A3-4D6E-855B-F636D81675C5}" type="slidenum">
              <a:rPr lang="en-US" smtClean="0"/>
              <a:t>4</a:t>
            </a:fld>
            <a:endParaRPr lang="en-US"/>
          </a:p>
        </p:txBody>
      </p:sp>
    </p:spTree>
    <p:extLst>
      <p:ext uri="{BB962C8B-B14F-4D97-AF65-F5344CB8AC3E}">
        <p14:creationId xmlns:p14="http://schemas.microsoft.com/office/powerpoint/2010/main" val="1861258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40</a:t>
            </a:fld>
            <a:endParaRPr lang="en-US"/>
          </a:p>
        </p:txBody>
      </p:sp>
    </p:spTree>
    <p:extLst>
      <p:ext uri="{BB962C8B-B14F-4D97-AF65-F5344CB8AC3E}">
        <p14:creationId xmlns:p14="http://schemas.microsoft.com/office/powerpoint/2010/main" val="2550245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41</a:t>
            </a:fld>
            <a:endParaRPr lang="en-US"/>
          </a:p>
        </p:txBody>
      </p:sp>
    </p:spTree>
    <p:extLst>
      <p:ext uri="{BB962C8B-B14F-4D97-AF65-F5344CB8AC3E}">
        <p14:creationId xmlns:p14="http://schemas.microsoft.com/office/powerpoint/2010/main" val="23684921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42</a:t>
            </a:fld>
            <a:endParaRPr lang="en-US"/>
          </a:p>
        </p:txBody>
      </p:sp>
    </p:spTree>
    <p:extLst>
      <p:ext uri="{BB962C8B-B14F-4D97-AF65-F5344CB8AC3E}">
        <p14:creationId xmlns:p14="http://schemas.microsoft.com/office/powerpoint/2010/main" val="21540342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43</a:t>
            </a:fld>
            <a:endParaRPr lang="en-US"/>
          </a:p>
        </p:txBody>
      </p:sp>
    </p:spTree>
    <p:extLst>
      <p:ext uri="{BB962C8B-B14F-4D97-AF65-F5344CB8AC3E}">
        <p14:creationId xmlns:p14="http://schemas.microsoft.com/office/powerpoint/2010/main" val="38801093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44</a:t>
            </a:fld>
            <a:endParaRPr lang="en-US"/>
          </a:p>
        </p:txBody>
      </p:sp>
    </p:spTree>
    <p:extLst>
      <p:ext uri="{BB962C8B-B14F-4D97-AF65-F5344CB8AC3E}">
        <p14:creationId xmlns:p14="http://schemas.microsoft.com/office/powerpoint/2010/main" val="1539169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45995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35D 36B</a:t>
            </a:r>
          </a:p>
        </p:txBody>
      </p:sp>
      <p:sp>
        <p:nvSpPr>
          <p:cNvPr id="4" name="Slide Number Placeholder 3"/>
          <p:cNvSpPr>
            <a:spLocks noGrp="1"/>
          </p:cNvSpPr>
          <p:nvPr>
            <p:ph type="sldNum" sz="quarter" idx="5"/>
          </p:nvPr>
        </p:nvSpPr>
        <p:spPr/>
        <p:txBody>
          <a:bodyPr/>
          <a:lstStyle/>
          <a:p>
            <a:fld id="{A4C87DE6-D4A3-4D6E-855B-F636D81675C5}" type="slidenum">
              <a:rPr lang="en-US" smtClean="0"/>
              <a:t>46</a:t>
            </a:fld>
            <a:endParaRPr lang="en-US"/>
          </a:p>
        </p:txBody>
      </p:sp>
    </p:spTree>
    <p:extLst>
      <p:ext uri="{BB962C8B-B14F-4D97-AF65-F5344CB8AC3E}">
        <p14:creationId xmlns:p14="http://schemas.microsoft.com/office/powerpoint/2010/main" val="12497059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A4C87DE6-D4A3-4D6E-855B-F636D81675C5}" type="slidenum">
              <a:rPr lang="en-US" smtClean="0"/>
              <a:t>47</a:t>
            </a:fld>
            <a:endParaRPr lang="en-US"/>
          </a:p>
        </p:txBody>
      </p:sp>
    </p:spTree>
    <p:extLst>
      <p:ext uri="{BB962C8B-B14F-4D97-AF65-F5344CB8AC3E}">
        <p14:creationId xmlns:p14="http://schemas.microsoft.com/office/powerpoint/2010/main" val="2206944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A4C87DE6-D4A3-4D6E-855B-F636D81675C5}" type="slidenum">
              <a:rPr lang="en-US" smtClean="0"/>
              <a:t>48</a:t>
            </a:fld>
            <a:endParaRPr lang="en-US"/>
          </a:p>
        </p:txBody>
      </p:sp>
    </p:spTree>
    <p:extLst>
      <p:ext uri="{BB962C8B-B14F-4D97-AF65-F5344CB8AC3E}">
        <p14:creationId xmlns:p14="http://schemas.microsoft.com/office/powerpoint/2010/main" val="22141214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150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16129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50</a:t>
            </a:fld>
            <a:endParaRPr lang="en-US"/>
          </a:p>
        </p:txBody>
      </p:sp>
    </p:spTree>
    <p:extLst>
      <p:ext uri="{BB962C8B-B14F-4D97-AF65-F5344CB8AC3E}">
        <p14:creationId xmlns:p14="http://schemas.microsoft.com/office/powerpoint/2010/main" val="35020817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51</a:t>
            </a:fld>
            <a:endParaRPr lang="en-US"/>
          </a:p>
        </p:txBody>
      </p:sp>
    </p:spTree>
    <p:extLst>
      <p:ext uri="{BB962C8B-B14F-4D97-AF65-F5344CB8AC3E}">
        <p14:creationId xmlns:p14="http://schemas.microsoft.com/office/powerpoint/2010/main" val="42152587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52</a:t>
            </a:fld>
            <a:endParaRPr lang="en-US"/>
          </a:p>
        </p:txBody>
      </p:sp>
    </p:spTree>
    <p:extLst>
      <p:ext uri="{BB962C8B-B14F-4D97-AF65-F5344CB8AC3E}">
        <p14:creationId xmlns:p14="http://schemas.microsoft.com/office/powerpoint/2010/main" val="1921987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36669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A4C87DE6-D4A3-4D6E-855B-F636D81675C5}" type="slidenum">
              <a:rPr lang="en-US" smtClean="0"/>
              <a:t>54</a:t>
            </a:fld>
            <a:endParaRPr lang="en-US"/>
          </a:p>
        </p:txBody>
      </p:sp>
    </p:spTree>
    <p:extLst>
      <p:ext uri="{BB962C8B-B14F-4D97-AF65-F5344CB8AC3E}">
        <p14:creationId xmlns:p14="http://schemas.microsoft.com/office/powerpoint/2010/main" val="26753691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A4C87DE6-D4A3-4D6E-855B-F636D81675C5}" type="slidenum">
              <a:rPr lang="en-US" smtClean="0"/>
              <a:t>55</a:t>
            </a:fld>
            <a:endParaRPr lang="en-US"/>
          </a:p>
        </p:txBody>
      </p:sp>
    </p:spTree>
    <p:extLst>
      <p:ext uri="{BB962C8B-B14F-4D97-AF65-F5344CB8AC3E}">
        <p14:creationId xmlns:p14="http://schemas.microsoft.com/office/powerpoint/2010/main" val="39750765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A4C87DE6-D4A3-4D6E-855B-F636D81675C5}" type="slidenum">
              <a:rPr lang="en-US" smtClean="0"/>
              <a:t>56</a:t>
            </a:fld>
            <a:endParaRPr lang="en-US"/>
          </a:p>
        </p:txBody>
      </p:sp>
    </p:spTree>
    <p:extLst>
      <p:ext uri="{BB962C8B-B14F-4D97-AF65-F5344CB8AC3E}">
        <p14:creationId xmlns:p14="http://schemas.microsoft.com/office/powerpoint/2010/main" val="2852262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A4C87DE6-D4A3-4D6E-855B-F636D81675C5}" type="slidenum">
              <a:rPr lang="en-US" smtClean="0"/>
              <a:t>57</a:t>
            </a:fld>
            <a:endParaRPr lang="en-US"/>
          </a:p>
        </p:txBody>
      </p:sp>
    </p:spTree>
    <p:extLst>
      <p:ext uri="{BB962C8B-B14F-4D97-AF65-F5344CB8AC3E}">
        <p14:creationId xmlns:p14="http://schemas.microsoft.com/office/powerpoint/2010/main" val="19945950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5350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59</a:t>
            </a:fld>
            <a:endParaRPr lang="en-US"/>
          </a:p>
        </p:txBody>
      </p:sp>
    </p:spTree>
    <p:extLst>
      <p:ext uri="{BB962C8B-B14F-4D97-AF65-F5344CB8AC3E}">
        <p14:creationId xmlns:p14="http://schemas.microsoft.com/office/powerpoint/2010/main" val="2030058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A4C87DE6-D4A3-4D6E-855B-F636D81675C5}" type="slidenum">
              <a:rPr lang="en-US" smtClean="0"/>
              <a:t>6</a:t>
            </a:fld>
            <a:endParaRPr lang="en-US"/>
          </a:p>
        </p:txBody>
      </p:sp>
    </p:spTree>
    <p:extLst>
      <p:ext uri="{BB962C8B-B14F-4D97-AF65-F5344CB8AC3E}">
        <p14:creationId xmlns:p14="http://schemas.microsoft.com/office/powerpoint/2010/main" val="8955452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60</a:t>
            </a:fld>
            <a:endParaRPr lang="en-US"/>
          </a:p>
        </p:txBody>
      </p:sp>
    </p:spTree>
    <p:extLst>
      <p:ext uri="{BB962C8B-B14F-4D97-AF65-F5344CB8AC3E}">
        <p14:creationId xmlns:p14="http://schemas.microsoft.com/office/powerpoint/2010/main" val="37079233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61</a:t>
            </a:fld>
            <a:endParaRPr lang="en-US"/>
          </a:p>
        </p:txBody>
      </p:sp>
    </p:spTree>
    <p:extLst>
      <p:ext uri="{BB962C8B-B14F-4D97-AF65-F5344CB8AC3E}">
        <p14:creationId xmlns:p14="http://schemas.microsoft.com/office/powerpoint/2010/main" val="13696179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38021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63</a:t>
            </a:fld>
            <a:endParaRPr lang="en-US"/>
          </a:p>
        </p:txBody>
      </p:sp>
    </p:spTree>
    <p:extLst>
      <p:ext uri="{BB962C8B-B14F-4D97-AF65-F5344CB8AC3E}">
        <p14:creationId xmlns:p14="http://schemas.microsoft.com/office/powerpoint/2010/main" val="2576759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64</a:t>
            </a:fld>
            <a:endParaRPr lang="en-US"/>
          </a:p>
        </p:txBody>
      </p:sp>
    </p:spTree>
    <p:extLst>
      <p:ext uri="{BB962C8B-B14F-4D97-AF65-F5344CB8AC3E}">
        <p14:creationId xmlns:p14="http://schemas.microsoft.com/office/powerpoint/2010/main" val="36405425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65</a:t>
            </a:fld>
            <a:endParaRPr lang="en-US"/>
          </a:p>
        </p:txBody>
      </p:sp>
    </p:spTree>
    <p:extLst>
      <p:ext uri="{BB962C8B-B14F-4D97-AF65-F5344CB8AC3E}">
        <p14:creationId xmlns:p14="http://schemas.microsoft.com/office/powerpoint/2010/main" val="26804873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66</a:t>
            </a:fld>
            <a:endParaRPr lang="en-US"/>
          </a:p>
        </p:txBody>
      </p:sp>
    </p:spTree>
    <p:extLst>
      <p:ext uri="{BB962C8B-B14F-4D97-AF65-F5344CB8AC3E}">
        <p14:creationId xmlns:p14="http://schemas.microsoft.com/office/powerpoint/2010/main" val="11761528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1441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68</a:t>
            </a:fld>
            <a:endParaRPr lang="en-US"/>
          </a:p>
        </p:txBody>
      </p:sp>
    </p:spTree>
    <p:extLst>
      <p:ext uri="{BB962C8B-B14F-4D97-AF65-F5344CB8AC3E}">
        <p14:creationId xmlns:p14="http://schemas.microsoft.com/office/powerpoint/2010/main" val="16521192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709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A4C87DE6-D4A3-4D6E-855B-F636D81675C5}" type="slidenum">
              <a:rPr lang="en-US" smtClean="0"/>
              <a:t>7</a:t>
            </a:fld>
            <a:endParaRPr lang="en-US"/>
          </a:p>
        </p:txBody>
      </p:sp>
    </p:spTree>
    <p:extLst>
      <p:ext uri="{BB962C8B-B14F-4D97-AF65-F5344CB8AC3E}">
        <p14:creationId xmlns:p14="http://schemas.microsoft.com/office/powerpoint/2010/main" val="20391071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70</a:t>
            </a:fld>
            <a:endParaRPr lang="en-US"/>
          </a:p>
        </p:txBody>
      </p:sp>
    </p:spTree>
    <p:extLst>
      <p:ext uri="{BB962C8B-B14F-4D97-AF65-F5344CB8AC3E}">
        <p14:creationId xmlns:p14="http://schemas.microsoft.com/office/powerpoint/2010/main" val="1739181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71</a:t>
            </a:fld>
            <a:endParaRPr lang="en-US"/>
          </a:p>
        </p:txBody>
      </p:sp>
    </p:spTree>
    <p:extLst>
      <p:ext uri="{BB962C8B-B14F-4D97-AF65-F5344CB8AC3E}">
        <p14:creationId xmlns:p14="http://schemas.microsoft.com/office/powerpoint/2010/main" val="14971881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72</a:t>
            </a:fld>
            <a:endParaRPr lang="en-US"/>
          </a:p>
        </p:txBody>
      </p:sp>
    </p:spTree>
    <p:extLst>
      <p:ext uri="{BB962C8B-B14F-4D97-AF65-F5344CB8AC3E}">
        <p14:creationId xmlns:p14="http://schemas.microsoft.com/office/powerpoint/2010/main" val="4319495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73</a:t>
            </a:fld>
            <a:endParaRPr lang="en-US"/>
          </a:p>
        </p:txBody>
      </p:sp>
    </p:spTree>
    <p:extLst>
      <p:ext uri="{BB962C8B-B14F-4D97-AF65-F5344CB8AC3E}">
        <p14:creationId xmlns:p14="http://schemas.microsoft.com/office/powerpoint/2010/main" val="609186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74</a:t>
            </a:fld>
            <a:endParaRPr lang="en-US"/>
          </a:p>
        </p:txBody>
      </p:sp>
    </p:spTree>
    <p:extLst>
      <p:ext uri="{BB962C8B-B14F-4D97-AF65-F5344CB8AC3E}">
        <p14:creationId xmlns:p14="http://schemas.microsoft.com/office/powerpoint/2010/main" val="31095945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75</a:t>
            </a:fld>
            <a:endParaRPr lang="en-US"/>
          </a:p>
        </p:txBody>
      </p:sp>
    </p:spTree>
    <p:extLst>
      <p:ext uri="{BB962C8B-B14F-4D97-AF65-F5344CB8AC3E}">
        <p14:creationId xmlns:p14="http://schemas.microsoft.com/office/powerpoint/2010/main" val="39531112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76</a:t>
            </a:fld>
            <a:endParaRPr lang="en-US"/>
          </a:p>
        </p:txBody>
      </p:sp>
    </p:spTree>
    <p:extLst>
      <p:ext uri="{BB962C8B-B14F-4D97-AF65-F5344CB8AC3E}">
        <p14:creationId xmlns:p14="http://schemas.microsoft.com/office/powerpoint/2010/main" val="3611733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3444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78</a:t>
            </a:fld>
            <a:endParaRPr lang="en-US"/>
          </a:p>
        </p:txBody>
      </p:sp>
    </p:spTree>
    <p:extLst>
      <p:ext uri="{BB962C8B-B14F-4D97-AF65-F5344CB8AC3E}">
        <p14:creationId xmlns:p14="http://schemas.microsoft.com/office/powerpoint/2010/main" val="41722895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79</a:t>
            </a:fld>
            <a:endParaRPr lang="en-US"/>
          </a:p>
        </p:txBody>
      </p:sp>
    </p:spTree>
    <p:extLst>
      <p:ext uri="{BB962C8B-B14F-4D97-AF65-F5344CB8AC3E}">
        <p14:creationId xmlns:p14="http://schemas.microsoft.com/office/powerpoint/2010/main" val="1837469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A4C87DE6-D4A3-4D6E-855B-F636D81675C5}" type="slidenum">
              <a:rPr lang="en-US" smtClean="0"/>
              <a:t>8</a:t>
            </a:fld>
            <a:endParaRPr lang="en-US"/>
          </a:p>
        </p:txBody>
      </p:sp>
    </p:spTree>
    <p:extLst>
      <p:ext uri="{BB962C8B-B14F-4D97-AF65-F5344CB8AC3E}">
        <p14:creationId xmlns:p14="http://schemas.microsoft.com/office/powerpoint/2010/main" val="35124309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80</a:t>
            </a:fld>
            <a:endParaRPr lang="en-US"/>
          </a:p>
        </p:txBody>
      </p:sp>
    </p:spTree>
    <p:extLst>
      <p:ext uri="{BB962C8B-B14F-4D97-AF65-F5344CB8AC3E}">
        <p14:creationId xmlns:p14="http://schemas.microsoft.com/office/powerpoint/2010/main" val="22748771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81</a:t>
            </a:fld>
            <a:endParaRPr lang="en-US"/>
          </a:p>
        </p:txBody>
      </p:sp>
    </p:spTree>
    <p:extLst>
      <p:ext uri="{BB962C8B-B14F-4D97-AF65-F5344CB8AC3E}">
        <p14:creationId xmlns:p14="http://schemas.microsoft.com/office/powerpoint/2010/main" val="19666906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82</a:t>
            </a:fld>
            <a:endParaRPr lang="en-US"/>
          </a:p>
        </p:txBody>
      </p:sp>
    </p:spTree>
    <p:extLst>
      <p:ext uri="{BB962C8B-B14F-4D97-AF65-F5344CB8AC3E}">
        <p14:creationId xmlns:p14="http://schemas.microsoft.com/office/powerpoint/2010/main" val="26351003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83</a:t>
            </a:fld>
            <a:endParaRPr lang="en-US"/>
          </a:p>
        </p:txBody>
      </p:sp>
    </p:spTree>
    <p:extLst>
      <p:ext uri="{BB962C8B-B14F-4D97-AF65-F5344CB8AC3E}">
        <p14:creationId xmlns:p14="http://schemas.microsoft.com/office/powerpoint/2010/main" val="37228332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84</a:t>
            </a:fld>
            <a:endParaRPr lang="en-US"/>
          </a:p>
        </p:txBody>
      </p:sp>
    </p:spTree>
    <p:extLst>
      <p:ext uri="{BB962C8B-B14F-4D97-AF65-F5344CB8AC3E}">
        <p14:creationId xmlns:p14="http://schemas.microsoft.com/office/powerpoint/2010/main" val="14255393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85</a:t>
            </a:fld>
            <a:endParaRPr lang="en-US"/>
          </a:p>
        </p:txBody>
      </p:sp>
    </p:spTree>
    <p:extLst>
      <p:ext uri="{BB962C8B-B14F-4D97-AF65-F5344CB8AC3E}">
        <p14:creationId xmlns:p14="http://schemas.microsoft.com/office/powerpoint/2010/main" val="40663261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86</a:t>
            </a:fld>
            <a:endParaRPr lang="en-US"/>
          </a:p>
        </p:txBody>
      </p:sp>
    </p:spTree>
    <p:extLst>
      <p:ext uri="{BB962C8B-B14F-4D97-AF65-F5344CB8AC3E}">
        <p14:creationId xmlns:p14="http://schemas.microsoft.com/office/powerpoint/2010/main" val="4502054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2694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88</a:t>
            </a:fld>
            <a:endParaRPr lang="en-US"/>
          </a:p>
        </p:txBody>
      </p:sp>
    </p:spTree>
    <p:extLst>
      <p:ext uri="{BB962C8B-B14F-4D97-AF65-F5344CB8AC3E}">
        <p14:creationId xmlns:p14="http://schemas.microsoft.com/office/powerpoint/2010/main" val="20785106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89</a:t>
            </a:fld>
            <a:endParaRPr lang="en-US"/>
          </a:p>
        </p:txBody>
      </p:sp>
    </p:spTree>
    <p:extLst>
      <p:ext uri="{BB962C8B-B14F-4D97-AF65-F5344CB8AC3E}">
        <p14:creationId xmlns:p14="http://schemas.microsoft.com/office/powerpoint/2010/main" val="1375354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95478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90</a:t>
            </a:fld>
            <a:endParaRPr lang="en-US"/>
          </a:p>
        </p:txBody>
      </p:sp>
    </p:spTree>
    <p:extLst>
      <p:ext uri="{BB962C8B-B14F-4D97-AF65-F5344CB8AC3E}">
        <p14:creationId xmlns:p14="http://schemas.microsoft.com/office/powerpoint/2010/main" val="8502800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91</a:t>
            </a:fld>
            <a:endParaRPr lang="en-US"/>
          </a:p>
        </p:txBody>
      </p:sp>
    </p:spTree>
    <p:extLst>
      <p:ext uri="{BB962C8B-B14F-4D97-AF65-F5344CB8AC3E}">
        <p14:creationId xmlns:p14="http://schemas.microsoft.com/office/powerpoint/2010/main" val="26953936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92</a:t>
            </a:fld>
            <a:endParaRPr lang="en-US"/>
          </a:p>
        </p:txBody>
      </p:sp>
    </p:spTree>
    <p:extLst>
      <p:ext uri="{BB962C8B-B14F-4D97-AF65-F5344CB8AC3E}">
        <p14:creationId xmlns:p14="http://schemas.microsoft.com/office/powerpoint/2010/main" val="42460748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93</a:t>
            </a:fld>
            <a:endParaRPr lang="en-US"/>
          </a:p>
        </p:txBody>
      </p:sp>
    </p:spTree>
    <p:extLst>
      <p:ext uri="{BB962C8B-B14F-4D97-AF65-F5344CB8AC3E}">
        <p14:creationId xmlns:p14="http://schemas.microsoft.com/office/powerpoint/2010/main" val="42729512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94</a:t>
            </a:fld>
            <a:endParaRPr lang="en-US"/>
          </a:p>
        </p:txBody>
      </p:sp>
    </p:spTree>
    <p:extLst>
      <p:ext uri="{BB962C8B-B14F-4D97-AF65-F5344CB8AC3E}">
        <p14:creationId xmlns:p14="http://schemas.microsoft.com/office/powerpoint/2010/main" val="40796614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95</a:t>
            </a:fld>
            <a:endParaRPr lang="en-US"/>
          </a:p>
        </p:txBody>
      </p:sp>
    </p:spTree>
    <p:extLst>
      <p:ext uri="{BB962C8B-B14F-4D97-AF65-F5344CB8AC3E}">
        <p14:creationId xmlns:p14="http://schemas.microsoft.com/office/powerpoint/2010/main" val="7683296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TN Y14 </a:t>
            </a:r>
            <a:r>
              <a:rPr lang="en-US" err="1"/>
              <a:t>lần</a:t>
            </a:r>
            <a:r>
              <a:rPr lang="en-US"/>
              <a:t> 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C87DE6-D4A3-4D6E-855B-F636D81675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5611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97</a:t>
            </a:fld>
            <a:endParaRPr lang="en-US"/>
          </a:p>
        </p:txBody>
      </p:sp>
    </p:spTree>
    <p:extLst>
      <p:ext uri="{BB962C8B-B14F-4D97-AF65-F5344CB8AC3E}">
        <p14:creationId xmlns:p14="http://schemas.microsoft.com/office/powerpoint/2010/main" val="16018085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98</a:t>
            </a:fld>
            <a:endParaRPr lang="en-US"/>
          </a:p>
        </p:txBody>
      </p:sp>
    </p:spTree>
    <p:extLst>
      <p:ext uri="{BB962C8B-B14F-4D97-AF65-F5344CB8AC3E}">
        <p14:creationId xmlns:p14="http://schemas.microsoft.com/office/powerpoint/2010/main" val="12828236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7DE6-D4A3-4D6E-855B-F636D81675C5}" type="slidenum">
              <a:rPr lang="en-US" smtClean="0"/>
              <a:t>99</a:t>
            </a:fld>
            <a:endParaRPr lang="en-US"/>
          </a:p>
        </p:txBody>
      </p:sp>
    </p:spTree>
    <p:extLst>
      <p:ext uri="{BB962C8B-B14F-4D97-AF65-F5344CB8AC3E}">
        <p14:creationId xmlns:p14="http://schemas.microsoft.com/office/powerpoint/2010/main" val="2305109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25686E-8FC3-43DB-B026-B7A3B2D20F88}" type="datetimeFigureOut">
              <a:rPr lang="en-US" smtClean="0"/>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609974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25686E-8FC3-43DB-B026-B7A3B2D20F88}" type="datetimeFigureOut">
              <a:rPr lang="en-US" smtClean="0"/>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87956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25686E-8FC3-43DB-B026-B7A3B2D20F88}" type="datetimeFigureOut">
              <a:rPr lang="en-US" smtClean="0"/>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543818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25686E-8FC3-43DB-B026-B7A3B2D20F88}" type="datetimeFigureOut">
              <a:rPr lang="en-US" smtClean="0"/>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3672388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25686E-8FC3-43DB-B026-B7A3B2D20F88}" type="datetimeFigureOut">
              <a:rPr lang="en-US" smtClean="0"/>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2958277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25686E-8FC3-43DB-B026-B7A3B2D20F88}" type="datetimeFigureOut">
              <a:rPr lang="en-US" smtClean="0"/>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80347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25686E-8FC3-43DB-B026-B7A3B2D20F88}" type="datetimeFigureOut">
              <a:rPr lang="en-US" smtClean="0"/>
              <a:t>11/19/2021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140217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25686E-8FC3-43DB-B026-B7A3B2D20F88}" type="datetimeFigureOut">
              <a:rPr lang="en-US" smtClean="0"/>
              <a:t>11/19/2021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2349754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25686E-8FC3-43DB-B026-B7A3B2D20F88}" type="datetimeFigureOut">
              <a:rPr lang="en-US" smtClean="0"/>
              <a:t>11/19/2021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3425577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25686E-8FC3-43DB-B026-B7A3B2D20F88}" type="datetimeFigureOut">
              <a:rPr lang="en-US" smtClean="0"/>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3172772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25686E-8FC3-43DB-B026-B7A3B2D20F88}" type="datetimeFigureOut">
              <a:rPr lang="en-US" smtClean="0"/>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7C4EA6-5C21-4309-88BC-148176A26DFF}" type="slidenum">
              <a:rPr lang="en-US" smtClean="0"/>
              <a:t>‹#›</a:t>
            </a:fld>
            <a:endParaRPr lang="en-US"/>
          </a:p>
        </p:txBody>
      </p:sp>
    </p:spTree>
    <p:extLst>
      <p:ext uri="{BB962C8B-B14F-4D97-AF65-F5344CB8AC3E}">
        <p14:creationId xmlns:p14="http://schemas.microsoft.com/office/powerpoint/2010/main" val="591819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5686E-8FC3-43DB-B026-B7A3B2D20F88}" type="datetimeFigureOut">
              <a:rPr lang="en-US" smtClean="0"/>
              <a:t>11/19/2021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C4EA6-5C21-4309-88BC-148176A26DFF}" type="slidenum">
              <a:rPr lang="en-US" smtClean="0"/>
              <a:t>‹#›</a:t>
            </a:fld>
            <a:endParaRPr lang="en-US"/>
          </a:p>
        </p:txBody>
      </p:sp>
    </p:spTree>
    <p:extLst>
      <p:ext uri="{BB962C8B-B14F-4D97-AF65-F5344CB8AC3E}">
        <p14:creationId xmlns:p14="http://schemas.microsoft.com/office/powerpoint/2010/main" val="37123367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2.xml"/><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0.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2.xml"/><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1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64.xml"/><Relationship Id="rId1" Type="http://schemas.openxmlformats.org/officeDocument/2006/relationships/slideLayout" Target="../slideLayouts/slideLayout1.xml"/><Relationship Id="rId5" Type="http://schemas.openxmlformats.org/officeDocument/2006/relationships/image" Target="../media/image114.png"/><Relationship Id="rId4" Type="http://schemas.openxmlformats.org/officeDocument/2006/relationships/image" Target="../media/image113.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66.xml"/><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16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68.xml"/><Relationship Id="rId1" Type="http://schemas.openxmlformats.org/officeDocument/2006/relationships/slideLayout" Target="../slideLayouts/slideLayout1.xml"/><Relationship Id="rId4" Type="http://schemas.openxmlformats.org/officeDocument/2006/relationships/image" Target="../media/image119.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73.xml"/><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17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74.xml"/><Relationship Id="rId1" Type="http://schemas.openxmlformats.org/officeDocument/2006/relationships/slideLayout" Target="../slideLayouts/slideLayout1.xml"/><Relationship Id="rId4" Type="http://schemas.openxmlformats.org/officeDocument/2006/relationships/image" Target="../media/image125.png"/></Relationships>
</file>

<file path=ppt/slides/_rels/slide1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75.xml"/><Relationship Id="rId1" Type="http://schemas.openxmlformats.org/officeDocument/2006/relationships/slideLayout" Target="../slideLayouts/slideLayout1.xml"/><Relationship Id="rId4" Type="http://schemas.openxmlformats.org/officeDocument/2006/relationships/image" Target="../media/image127.png"/></Relationships>
</file>

<file path=ppt/slides/_rels/slide17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76.xml"/><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129.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8.xml"/><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17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79.xml"/><Relationship Id="rId1" Type="http://schemas.openxmlformats.org/officeDocument/2006/relationships/slideLayout" Target="../slideLayouts/slideLayout1.xml"/><Relationship Id="rId4" Type="http://schemas.openxmlformats.org/officeDocument/2006/relationships/image" Target="../media/image13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80.xml"/><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18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81.xml"/><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18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82.xml"/><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68631"/>
            <a:ext cx="9144000" cy="6194928"/>
          </a:xfrm>
        </p:spPr>
        <p:txBody>
          <a:bodyPr>
            <a:normAutofit/>
          </a:bodyPr>
          <a:lstStyle/>
          <a:p>
            <a:pPr algn="l"/>
            <a:r>
              <a:rPr lang="en-US" sz="2000" b="1" dirty="0" err="1">
                <a:latin typeface="Arial" panose="020B0604020202020204" pitchFamily="34" charset="0"/>
                <a:cs typeface="Arial" panose="020B0604020202020204" pitchFamily="34" charset="0"/>
              </a:rPr>
              <a:t>Cần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làm</a:t>
            </a:r>
            <a:r>
              <a:rPr lang="en-US" sz="2000" b="1" dirty="0">
                <a:latin typeface="Arial" panose="020B0604020202020204" pitchFamily="34" charset="0"/>
                <a:cs typeface="Arial" panose="020B0604020202020204" pitchFamily="34" charset="0"/>
              </a:rPr>
              <a:t>:</a:t>
            </a:r>
          </a:p>
          <a:p>
            <a:pPr algn="l"/>
            <a:r>
              <a:rPr lang="en-US" sz="2000" b="1" dirty="0" err="1">
                <a:latin typeface="Arial" panose="020B0604020202020204" pitchFamily="34" charset="0"/>
                <a:cs typeface="Arial" panose="020B0604020202020204" pitchFamily="34" charset="0"/>
              </a:rPr>
              <a:t>Tốt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nghiệp</a:t>
            </a:r>
            <a:r>
              <a:rPr lang="en-US" sz="2000" b="1" dirty="0">
                <a:latin typeface="Arial" panose="020B0604020202020204" pitchFamily="34" charset="0"/>
                <a:cs typeface="Arial" panose="020B0604020202020204" pitchFamily="34" charset="0"/>
              </a:rPr>
              <a:t> Y15</a:t>
            </a:r>
          </a:p>
          <a:p>
            <a:pPr algn="l"/>
            <a:r>
              <a:rPr lang="en-US" sz="2000" dirty="0">
                <a:latin typeface="Arial" panose="020B0604020202020204" pitchFamily="34" charset="0"/>
                <a:cs typeface="Arial" panose="020B0604020202020204" pitchFamily="34" charset="0"/>
              </a:rPr>
              <a:t>TN Y12 </a:t>
            </a:r>
            <a:r>
              <a:rPr lang="en-US" sz="2000" dirty="0" err="1">
                <a:latin typeface="Arial" panose="020B0604020202020204" pitchFamily="34" charset="0"/>
                <a:cs typeface="Arial" panose="020B0604020202020204" pitchFamily="34" charset="0"/>
              </a:rPr>
              <a:t>liên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lần</a:t>
            </a:r>
            <a:r>
              <a:rPr lang="en-US" sz="2000" dirty="0">
                <a:latin typeface="Arial" panose="020B0604020202020204" pitchFamily="34" charset="0"/>
                <a:cs typeface="Arial" panose="020B0604020202020204" pitchFamily="34" charset="0"/>
              </a:rPr>
              <a:t> 1</a:t>
            </a:r>
          </a:p>
          <a:p>
            <a:pPr algn="l"/>
            <a:r>
              <a:rPr lang="en-US" sz="2000" dirty="0" err="1">
                <a:latin typeface="Arial" panose="020B0604020202020204" pitchFamily="34" charset="0"/>
                <a:cs typeface="Arial" panose="020B0604020202020204" pitchFamily="34" charset="0"/>
              </a:rPr>
              <a:t>Lý</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thuyết</a:t>
            </a:r>
            <a:r>
              <a:rPr lang="en-US" sz="2000" dirty="0">
                <a:latin typeface="Arial" panose="020B0604020202020204" pitchFamily="34" charset="0"/>
                <a:cs typeface="Arial" panose="020B0604020202020204" pitchFamily="34" charset="0"/>
              </a:rPr>
              <a:t> Y6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năm</a:t>
            </a:r>
            <a:endParaRPr lang="en-US" sz="2000" dirty="0">
              <a:latin typeface="Arial" panose="020B0604020202020204" pitchFamily="34" charset="0"/>
              <a:cs typeface="Arial" panose="020B0604020202020204" pitchFamily="34" charset="0"/>
            </a:endParaRPr>
          </a:p>
          <a:p>
            <a:pPr algn="l"/>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1078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B. </a:t>
            </a:r>
            <a:r>
              <a:rPr lang="en-US" sz="2000" dirty="0" err="1">
                <a:latin typeface="Arial" panose="020B0604020202020204" pitchFamily="34" charset="0"/>
                <a:cs typeface="Arial" panose="020B0604020202020204" pitchFamily="34" charset="0"/>
                <a:sym typeface="Wingdings" panose="05000000000000000000" pitchFamily="2" charset="2"/>
              </a:rPr>
              <a:t>Phải</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làm</a:t>
            </a:r>
            <a:r>
              <a:rPr lang="en-US" sz="2000" dirty="0">
                <a:latin typeface="Arial" panose="020B0604020202020204" pitchFamily="34" charset="0"/>
                <a:cs typeface="Arial" panose="020B0604020202020204" pitchFamily="34" charset="0"/>
                <a:sym typeface="Wingdings" panose="05000000000000000000" pitchFamily="2" charset="2"/>
              </a:rPr>
              <a:t> HM </a:t>
            </a:r>
            <a:r>
              <a:rPr lang="en-US" sz="2000" dirty="0" err="1">
                <a:latin typeface="Arial" panose="020B0604020202020204" pitchFamily="34" charset="0"/>
                <a:cs typeface="Arial" panose="020B0604020202020204" pitchFamily="34" charset="0"/>
                <a:sym typeface="Wingdings" panose="05000000000000000000" pitchFamily="2" charset="2"/>
              </a:rPr>
              <a:t>trên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dòng</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có</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thể</a:t>
            </a:r>
            <a:r>
              <a:rPr lang="en-US" sz="2000" dirty="0">
                <a:latin typeface="Arial" panose="020B0604020202020204" pitchFamily="34" charset="0"/>
                <a:cs typeface="Arial" panose="020B0604020202020204" pitchFamily="34" charset="0"/>
                <a:sym typeface="Wingdings" panose="05000000000000000000" pitchFamily="2" charset="2"/>
              </a:rPr>
              <a:t> ko </a:t>
            </a:r>
            <a:r>
              <a:rPr lang="en-US" sz="2000" dirty="0" err="1">
                <a:latin typeface="Arial" panose="020B0604020202020204" pitchFamily="34" charset="0"/>
                <a:cs typeface="Arial" panose="020B0604020202020204" pitchFamily="34" charset="0"/>
                <a:sym typeface="Wingdings" panose="05000000000000000000" pitchFamily="2" charset="2"/>
              </a:rPr>
              <a:t>khâu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nếu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khó</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2D063127-05CE-45F8-A958-3F029D4566BA}"/>
              </a:ext>
            </a:extLst>
          </p:cNvPr>
          <p:cNvPicPr>
            <a:picLocks noChangeAspect="1"/>
          </p:cNvPicPr>
          <p:nvPr/>
        </p:nvPicPr>
        <p:blipFill rotWithShape="1">
          <a:blip r:embed="rId3"/>
          <a:srcRect b="84509"/>
          <a:stretch/>
        </p:blipFill>
        <p:spPr>
          <a:xfrm>
            <a:off x="-1" y="194442"/>
            <a:ext cx="8932091" cy="603656"/>
          </a:xfrm>
          <a:prstGeom prst="rect">
            <a:avLst/>
          </a:prstGeom>
        </p:spPr>
      </p:pic>
      <p:pic>
        <p:nvPicPr>
          <p:cNvPr id="4" name="Picture 3">
            <a:extLst>
              <a:ext uri="{FF2B5EF4-FFF2-40B4-BE49-F238E27FC236}">
                <a16:creationId xmlns:a16="http://schemas.microsoft.com/office/drawing/2014/main" id="{9C84FF51-97C6-4B37-9FC4-4424B2E72469}"/>
              </a:ext>
            </a:extLst>
          </p:cNvPr>
          <p:cNvPicPr>
            <a:picLocks noChangeAspect="1"/>
          </p:cNvPicPr>
          <p:nvPr/>
        </p:nvPicPr>
        <p:blipFill rotWithShape="1">
          <a:blip r:embed="rId3"/>
          <a:srcRect t="65589"/>
          <a:stretch/>
        </p:blipFill>
        <p:spPr>
          <a:xfrm>
            <a:off x="0" y="819446"/>
            <a:ext cx="8932090" cy="1340923"/>
          </a:xfrm>
          <a:prstGeom prst="rect">
            <a:avLst/>
          </a:prstGeom>
        </p:spPr>
      </p:pic>
    </p:spTree>
    <p:extLst>
      <p:ext uri="{BB962C8B-B14F-4D97-AF65-F5344CB8AC3E}">
        <p14:creationId xmlns:p14="http://schemas.microsoft.com/office/powerpoint/2010/main" val="3756278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E  </a:t>
            </a:r>
          </a:p>
        </p:txBody>
      </p:sp>
      <p:pic>
        <p:nvPicPr>
          <p:cNvPr id="2" name="Picture 1">
            <a:extLst>
              <a:ext uri="{FF2B5EF4-FFF2-40B4-BE49-F238E27FC236}">
                <a16:creationId xmlns:a16="http://schemas.microsoft.com/office/drawing/2014/main" id="{334029C6-D8B8-4923-B8A8-FD1C4DEC0CF5}"/>
              </a:ext>
            </a:extLst>
          </p:cNvPr>
          <p:cNvPicPr>
            <a:picLocks noChangeAspect="1"/>
          </p:cNvPicPr>
          <p:nvPr/>
        </p:nvPicPr>
        <p:blipFill>
          <a:blip r:embed="rId3"/>
          <a:stretch>
            <a:fillRect/>
          </a:stretch>
        </p:blipFill>
        <p:spPr>
          <a:xfrm>
            <a:off x="0" y="0"/>
            <a:ext cx="9001125" cy="2943225"/>
          </a:xfrm>
          <a:prstGeom prst="rect">
            <a:avLst/>
          </a:prstGeom>
        </p:spPr>
      </p:pic>
    </p:spTree>
    <p:extLst>
      <p:ext uri="{BB962C8B-B14F-4D97-AF65-F5344CB8AC3E}">
        <p14:creationId xmlns:p14="http://schemas.microsoft.com/office/powerpoint/2010/main" val="22575342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D (</a:t>
            </a:r>
            <a:r>
              <a:rPr lang="en-US" sz="2000" dirty="0" err="1">
                <a:latin typeface="Arial" panose="020B0604020202020204" pitchFamily="34" charset="0"/>
                <a:cs typeface="Arial" panose="020B0604020202020204" pitchFamily="34" charset="0"/>
              </a:rPr>
              <a:t>đau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vai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trái</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23A62EA3-38FE-44F9-BE82-C8902C7A0F28}"/>
              </a:ext>
            </a:extLst>
          </p:cNvPr>
          <p:cNvPicPr>
            <a:picLocks noChangeAspect="1"/>
          </p:cNvPicPr>
          <p:nvPr/>
        </p:nvPicPr>
        <p:blipFill>
          <a:blip r:embed="rId3"/>
          <a:stretch>
            <a:fillRect/>
          </a:stretch>
        </p:blipFill>
        <p:spPr>
          <a:xfrm>
            <a:off x="0" y="0"/>
            <a:ext cx="5915025" cy="1943100"/>
          </a:xfrm>
          <a:prstGeom prst="rect">
            <a:avLst/>
          </a:prstGeom>
        </p:spPr>
      </p:pic>
    </p:spTree>
    <p:extLst>
      <p:ext uri="{BB962C8B-B14F-4D97-AF65-F5344CB8AC3E}">
        <p14:creationId xmlns:p14="http://schemas.microsoft.com/office/powerpoint/2010/main" val="33435402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506851"/>
            <a:ext cx="9144000" cy="2156707"/>
          </a:xfrm>
        </p:spPr>
        <p:txBody>
          <a:bodyPr>
            <a:normAutofit/>
          </a:bodyPr>
          <a:lstStyle/>
          <a:p>
            <a:pPr algn="l"/>
            <a:r>
              <a:rPr lang="en-US" sz="2000" dirty="0">
                <a:latin typeface="Arial" panose="020B0604020202020204" pitchFamily="34" charset="0"/>
                <a:cs typeface="Arial" panose="020B0604020202020204" pitchFamily="34" charset="0"/>
              </a:rPr>
              <a:t>Note: D-C  </a:t>
            </a:r>
          </a:p>
        </p:txBody>
      </p:sp>
      <p:pic>
        <p:nvPicPr>
          <p:cNvPr id="2" name="Picture 1">
            <a:extLst>
              <a:ext uri="{FF2B5EF4-FFF2-40B4-BE49-F238E27FC236}">
                <a16:creationId xmlns:a16="http://schemas.microsoft.com/office/drawing/2014/main" id="{62A87E75-FCFB-4506-84EC-C962C9831098}"/>
              </a:ext>
            </a:extLst>
          </p:cNvPr>
          <p:cNvPicPr>
            <a:picLocks noChangeAspect="1"/>
          </p:cNvPicPr>
          <p:nvPr/>
        </p:nvPicPr>
        <p:blipFill>
          <a:blip r:embed="rId3"/>
          <a:stretch>
            <a:fillRect/>
          </a:stretch>
        </p:blipFill>
        <p:spPr>
          <a:xfrm>
            <a:off x="0" y="0"/>
            <a:ext cx="9086850" cy="2514600"/>
          </a:xfrm>
          <a:prstGeom prst="rect">
            <a:avLst/>
          </a:prstGeom>
        </p:spPr>
      </p:pic>
      <p:pic>
        <p:nvPicPr>
          <p:cNvPr id="4" name="Picture 3">
            <a:extLst>
              <a:ext uri="{FF2B5EF4-FFF2-40B4-BE49-F238E27FC236}">
                <a16:creationId xmlns:a16="http://schemas.microsoft.com/office/drawing/2014/main" id="{95B14E50-3AC6-4759-9F7A-E061F97283B7}"/>
              </a:ext>
            </a:extLst>
          </p:cNvPr>
          <p:cNvPicPr>
            <a:picLocks noChangeAspect="1"/>
          </p:cNvPicPr>
          <p:nvPr/>
        </p:nvPicPr>
        <p:blipFill>
          <a:blip r:embed="rId4"/>
          <a:stretch>
            <a:fillRect/>
          </a:stretch>
        </p:blipFill>
        <p:spPr>
          <a:xfrm>
            <a:off x="0" y="2696338"/>
            <a:ext cx="7800975" cy="1628775"/>
          </a:xfrm>
          <a:prstGeom prst="rect">
            <a:avLst/>
          </a:prstGeom>
        </p:spPr>
      </p:pic>
    </p:spTree>
    <p:extLst>
      <p:ext uri="{BB962C8B-B14F-4D97-AF65-F5344CB8AC3E}">
        <p14:creationId xmlns:p14="http://schemas.microsoft.com/office/powerpoint/2010/main" val="29253625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dirty="0">
                <a:latin typeface="Arial" panose="020B0604020202020204" pitchFamily="34" charset="0"/>
                <a:cs typeface="Arial" panose="020B0604020202020204" pitchFamily="34" charset="0"/>
              </a:rPr>
              <a:t>Lý </a:t>
            </a:r>
            <a:r>
              <a:rPr lang="en-US" sz="5000" b="1" dirty="0" err="1">
                <a:latin typeface="Arial" panose="020B0604020202020204" pitchFamily="34" charset="0"/>
                <a:cs typeface="Arial" panose="020B0604020202020204" pitchFamily="34" charset="0"/>
              </a:rPr>
              <a:t>thuyết</a:t>
            </a:r>
            <a:r>
              <a:rPr lang="en-US" sz="5000" b="1" dirty="0">
                <a:latin typeface="Arial" panose="020B0604020202020204" pitchFamily="34" charset="0"/>
                <a:cs typeface="Arial" panose="020B0604020202020204" pitchFamily="34" charset="0"/>
              </a:rPr>
              <a:t> Y3-YDP </a:t>
            </a:r>
          </a:p>
          <a:p>
            <a:pPr algn="l"/>
            <a:r>
              <a:rPr lang="en-US" sz="5000" b="1" dirty="0">
                <a:latin typeface="Arial" panose="020B0604020202020204" pitchFamily="34" charset="0"/>
                <a:cs typeface="Arial" panose="020B0604020202020204" pitchFamily="34" charset="0"/>
              </a:rPr>
              <a:t>ko </a:t>
            </a:r>
            <a:r>
              <a:rPr lang="en-US" sz="5000" b="1" dirty="0" err="1">
                <a:latin typeface="Arial" panose="020B0604020202020204" pitchFamily="34" charset="0"/>
                <a:cs typeface="Arial" panose="020B0604020202020204" pitchFamily="34" charset="0"/>
              </a:rPr>
              <a:t>rõ</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năm</a:t>
            </a:r>
            <a:endParaRPr lang="en-US" sz="5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2549114"/>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075611"/>
            <a:ext cx="9144000" cy="2587947"/>
          </a:xfrm>
        </p:spPr>
        <p:txBody>
          <a:bodyPr>
            <a:normAutofit/>
          </a:bodyPr>
          <a:lstStyle/>
          <a:p>
            <a:pPr algn="l"/>
            <a:r>
              <a:rPr lang="en-US" sz="2000" dirty="0">
                <a:latin typeface="Arial" panose="020B0604020202020204" pitchFamily="34" charset="0"/>
                <a:cs typeface="Arial" panose="020B0604020202020204" pitchFamily="34" charset="0"/>
              </a:rPr>
              <a:t>Note: E</a:t>
            </a:r>
          </a:p>
          <a:p>
            <a:pPr algn="l"/>
            <a:r>
              <a:rPr lang="en-US"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72448543-DF72-435D-8360-F9331AE3C258}"/>
              </a:ext>
            </a:extLst>
          </p:cNvPr>
          <p:cNvSpPr txBox="1"/>
          <p:nvPr/>
        </p:nvSpPr>
        <p:spPr>
          <a:xfrm>
            <a:off x="0" y="194442"/>
            <a:ext cx="9144000" cy="3447098"/>
          </a:xfrm>
          <a:prstGeom prst="rect">
            <a:avLst/>
          </a:prstGeom>
          <a:noFill/>
        </p:spPr>
        <p:txBody>
          <a:bodyPr wrap="square">
            <a:spAutoFit/>
          </a:bodyPr>
          <a:lstStyle/>
          <a:p>
            <a:pPr algn="just">
              <a:spcAft>
                <a:spcPts val="1000"/>
              </a:spcAft>
              <a:tabLst>
                <a:tab pos="-3429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Câu 5. Một bệnh nhân nam, 40tuổi, vào viện sau tai nạn giao thông</a:t>
            </a:r>
            <a:endParaRPr lang="en-US" sz="1300" dirty="0">
              <a:effectLst/>
              <a:latin typeface="Arial" panose="020B0604020202020204" pitchFamily="34" charset="0"/>
              <a:ea typeface="Arial" panose="020B0604020202020204" pitchFamily="34" charset="0"/>
              <a:cs typeface="Times New Roman" panose="02020603050405020304" pitchFamily="18" charset="0"/>
            </a:endParaRPr>
          </a:p>
          <a:p>
            <a:pPr algn="just">
              <a:spcAft>
                <a:spcPts val="1000"/>
              </a:spcAft>
              <a:tabLst>
                <a:tab pos="-3429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Cách nhập viện 2 giờ bệnh nhân đi xe máy quẹt vào xe khác, té đập hạ sườn phải vào con lươn phân cách. Sau tai nạn bệnh nhân lơ mơ, được người đi đường đưa vào BV.</a:t>
            </a:r>
            <a:endParaRPr lang="en-US" sz="1300" dirty="0">
              <a:effectLst/>
              <a:latin typeface="Arial" panose="020B0604020202020204" pitchFamily="34" charset="0"/>
              <a:ea typeface="Arial" panose="020B0604020202020204" pitchFamily="34" charset="0"/>
              <a:cs typeface="Times New Roman" panose="02020603050405020304" pitchFamily="18" charset="0"/>
            </a:endParaRPr>
          </a:p>
          <a:p>
            <a:pPr algn="just">
              <a:spcAft>
                <a:spcPts val="1000"/>
              </a:spcAft>
              <a:tabLst>
                <a:tab pos="-3429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Tình trạng lúc nhập viện: bệnh nhân lơ mơ, mạch 110 l/ph, khó bắt, huyết áp 80/60 mmHg, thở nhanh</a:t>
            </a:r>
            <a:endParaRPr lang="en-US" sz="1300" dirty="0">
              <a:effectLst/>
              <a:latin typeface="Arial" panose="020B0604020202020204" pitchFamily="34" charset="0"/>
              <a:ea typeface="Arial" panose="020B0604020202020204" pitchFamily="34" charset="0"/>
              <a:cs typeface="Times New Roman" panose="02020603050405020304" pitchFamily="18" charset="0"/>
            </a:endParaRPr>
          </a:p>
          <a:p>
            <a:pPr algn="just">
              <a:spcAft>
                <a:spcPts val="1000"/>
              </a:spcAft>
              <a:tabLst>
                <a:tab pos="-3429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Khám: niêm hồng nhạt, bụng mềm, ấn không thấy phản ứng đau, gõ đục khắp bụng. Vùng hạ sườn phải xây xát nhiều.</a:t>
            </a:r>
            <a:endParaRPr lang="en-US" sz="1300" dirty="0">
              <a:effectLst/>
              <a:latin typeface="Arial" panose="020B0604020202020204" pitchFamily="34" charset="0"/>
              <a:ea typeface="Arial" panose="020B0604020202020204" pitchFamily="34" charset="0"/>
              <a:cs typeface="Times New Roman" panose="02020603050405020304" pitchFamily="18" charset="0"/>
            </a:endParaRPr>
          </a:p>
          <a:p>
            <a:pPr algn="just">
              <a:spcAft>
                <a:spcPts val="1000"/>
              </a:spcAft>
              <a:tabLst>
                <a:tab pos="-3429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Chỉ định nào dưới đây là KHÔNG PHÙ HỢP trong tình huống này:</a:t>
            </a:r>
            <a:endParaRPr lang="en-US" sz="1300" dirty="0">
              <a:effectLst/>
              <a:latin typeface="Arial" panose="020B0604020202020204" pitchFamily="34" charset="0"/>
              <a:ea typeface="Arial" panose="020B0604020202020204" pitchFamily="34" charset="0"/>
              <a:cs typeface="Times New Roman" panose="02020603050405020304" pitchFamily="18" charset="0"/>
            </a:endParaRPr>
          </a:p>
          <a:p>
            <a:pPr algn="just">
              <a:spcAft>
                <a:spcPts val="1000"/>
              </a:spcAft>
              <a:tabLst>
                <a:tab pos="-3429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a. Lập 2 đường truyền tĩnh mạch</a:t>
            </a:r>
            <a:endParaRPr lang="en-US" sz="1300" dirty="0">
              <a:effectLst/>
              <a:latin typeface="Arial" panose="020B0604020202020204" pitchFamily="34" charset="0"/>
              <a:ea typeface="Arial" panose="020B0604020202020204" pitchFamily="34" charset="0"/>
              <a:cs typeface="Times New Roman" panose="02020603050405020304" pitchFamily="18" charset="0"/>
            </a:endParaRPr>
          </a:p>
          <a:p>
            <a:pPr algn="just">
              <a:spcAft>
                <a:spcPts val="1000"/>
              </a:spcAft>
              <a:tabLst>
                <a:tab pos="-3429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b. Đặt thông tiểu</a:t>
            </a:r>
            <a:endParaRPr lang="en-US" sz="1300" dirty="0">
              <a:effectLst/>
              <a:latin typeface="Arial" panose="020B0604020202020204" pitchFamily="34" charset="0"/>
              <a:ea typeface="Arial" panose="020B0604020202020204" pitchFamily="34" charset="0"/>
              <a:cs typeface="Times New Roman" panose="02020603050405020304" pitchFamily="18" charset="0"/>
            </a:endParaRPr>
          </a:p>
          <a:p>
            <a:pPr algn="just">
              <a:spcAft>
                <a:spcPts val="1000"/>
              </a:spcAft>
              <a:tabLst>
                <a:tab pos="-3429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c. XQ ngực</a:t>
            </a:r>
            <a:endParaRPr lang="en-US" sz="1300" dirty="0">
              <a:effectLst/>
              <a:latin typeface="Arial" panose="020B0604020202020204" pitchFamily="34" charset="0"/>
              <a:ea typeface="Arial" panose="020B0604020202020204" pitchFamily="34" charset="0"/>
              <a:cs typeface="Times New Roman" panose="02020603050405020304" pitchFamily="18" charset="0"/>
            </a:endParaRPr>
          </a:p>
          <a:p>
            <a:pPr algn="just">
              <a:spcAft>
                <a:spcPts val="1000"/>
              </a:spcAft>
              <a:tabLst>
                <a:tab pos="-3429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d. XQ cột sống</a:t>
            </a:r>
            <a:endParaRPr lang="en-US" sz="1300" dirty="0">
              <a:effectLst/>
              <a:latin typeface="Arial" panose="020B0604020202020204" pitchFamily="34" charset="0"/>
              <a:ea typeface="Arial" panose="020B0604020202020204" pitchFamily="34" charset="0"/>
              <a:cs typeface="Times New Roman" panose="02020603050405020304" pitchFamily="18" charset="0"/>
            </a:endParaRPr>
          </a:p>
          <a:p>
            <a:pPr algn="just">
              <a:spcAft>
                <a:spcPts val="1000"/>
              </a:spcAft>
              <a:tabLst>
                <a:tab pos="-3429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e. MSCT bụng chậu </a:t>
            </a:r>
            <a:endParaRPr lang="en-US" sz="1300" dirty="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0719480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895344"/>
            <a:ext cx="9144000" cy="2768214"/>
          </a:xfrm>
        </p:spPr>
        <p:txBody>
          <a:bodyPr>
            <a:normAutofit/>
          </a:bodyPr>
          <a:lstStyle/>
          <a:p>
            <a:pPr algn="l"/>
            <a:r>
              <a:rPr lang="en-US" sz="2000" dirty="0">
                <a:latin typeface="Arial" panose="020B0604020202020204" pitchFamily="34" charset="0"/>
                <a:cs typeface="Arial" panose="020B0604020202020204" pitchFamily="34" charset="0"/>
              </a:rPr>
              <a:t>Note: E   </a:t>
            </a:r>
          </a:p>
        </p:txBody>
      </p:sp>
      <p:sp>
        <p:nvSpPr>
          <p:cNvPr id="4" name="TextBox 3">
            <a:extLst>
              <a:ext uri="{FF2B5EF4-FFF2-40B4-BE49-F238E27FC236}">
                <a16:creationId xmlns:a16="http://schemas.microsoft.com/office/drawing/2014/main" id="{87881867-014E-4390-A5EB-595CF0247FDE}"/>
              </a:ext>
            </a:extLst>
          </p:cNvPr>
          <p:cNvSpPr txBox="1"/>
          <p:nvPr/>
        </p:nvSpPr>
        <p:spPr>
          <a:xfrm>
            <a:off x="0" y="0"/>
            <a:ext cx="9144000" cy="3528466"/>
          </a:xfrm>
          <a:prstGeom prst="rect">
            <a:avLst/>
          </a:prstGeom>
          <a:noFill/>
        </p:spPr>
        <p:txBody>
          <a:bodyPr wrap="square">
            <a:spAutoFit/>
          </a:bodyPr>
          <a:lstStyle/>
          <a:p>
            <a:pPr algn="just">
              <a:lnSpc>
                <a:spcPct val="115000"/>
              </a:lnSpc>
              <a:spcAft>
                <a:spcPts val="1000"/>
              </a:spcAft>
              <a:tabLst>
                <a:tab pos="-3429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Câu 15. BN nam, 25 tuổi, nhập viện vì tai nạn giao thông cách đó 6h không rõ cơ chế chấn thương.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Bệnh nhân không tỉnh táo, trả lời không chính xác, niêm nhạt.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Mạch: 120 l/p, HA 100/60 mmHg, T: 37.5oC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Khám thấy có vết trầy xước ở HS (P), ấn đau đề kháng khắp bụng, đau nhất ở hạ sườn phải, bụng chướng nhẹ.</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Lựa chọn nào tiếp theo là phù hợp trong trường hợp này?</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a. Truyền máu khẩn 2-4 đơn vị</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b. Mổ cấp cứu ngay không cần đợi xét nghiệm</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c. Chọc dò dịch ổ bụng</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3429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d. Chụp cắt lớp vi tính bụng chậu cản quang</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5000"/>
              </a:lnSpc>
              <a:spcAft>
                <a:spcPts val="1000"/>
              </a:spcAft>
              <a:tabLst>
                <a:tab pos="-1143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e. Làm siêu âm FAST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0429375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 </a:t>
            </a:r>
          </a:p>
        </p:txBody>
      </p:sp>
      <p:sp>
        <p:nvSpPr>
          <p:cNvPr id="4" name="TextBox 3">
            <a:extLst>
              <a:ext uri="{FF2B5EF4-FFF2-40B4-BE49-F238E27FC236}">
                <a16:creationId xmlns:a16="http://schemas.microsoft.com/office/drawing/2014/main" id="{38342762-7FFB-4CBD-A9CB-CF1D31696777}"/>
              </a:ext>
            </a:extLst>
          </p:cNvPr>
          <p:cNvSpPr txBox="1"/>
          <p:nvPr/>
        </p:nvSpPr>
        <p:spPr>
          <a:xfrm>
            <a:off x="128016" y="0"/>
            <a:ext cx="9015984" cy="2618987"/>
          </a:xfrm>
          <a:prstGeom prst="rect">
            <a:avLst/>
          </a:prstGeom>
          <a:noFill/>
        </p:spPr>
        <p:txBody>
          <a:bodyPr wrap="square">
            <a:spAutoFit/>
          </a:bodyPr>
          <a:lstStyle/>
          <a:p>
            <a:pPr>
              <a:lnSpc>
                <a:spcPct val="115000"/>
              </a:lnSpc>
              <a:spcAft>
                <a:spcPts val="1000"/>
              </a:spcAft>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Câu</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20. </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Chấn thương bụng kín vùng thượng vị có thể gây tổn thương các tạng nào sau đây?</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a. Dạ dày, gan, tá tràng	</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b. Dạ dày, đại tràng ngang, lách</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 Gan, bàng quang, tuỵ</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d. Hồi tràng, gan, túi mật</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e. Tuỵ, thận, dạ dày </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1659133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D </a:t>
            </a:r>
          </a:p>
        </p:txBody>
      </p:sp>
      <p:sp>
        <p:nvSpPr>
          <p:cNvPr id="4" name="TextBox 3">
            <a:extLst>
              <a:ext uri="{FF2B5EF4-FFF2-40B4-BE49-F238E27FC236}">
                <a16:creationId xmlns:a16="http://schemas.microsoft.com/office/drawing/2014/main" id="{CA37556D-5D67-42FA-BFB4-FD4738B18AF0}"/>
              </a:ext>
            </a:extLst>
          </p:cNvPr>
          <p:cNvSpPr txBox="1"/>
          <p:nvPr/>
        </p:nvSpPr>
        <p:spPr>
          <a:xfrm>
            <a:off x="0" y="100174"/>
            <a:ext cx="8997696" cy="2618987"/>
          </a:xfrm>
          <a:prstGeom prst="rect">
            <a:avLst/>
          </a:prstGeom>
          <a:noFill/>
        </p:spPr>
        <p:txBody>
          <a:bodyPr wrap="square">
            <a:spAutoFit/>
          </a:bodyPr>
          <a:lstStyle/>
          <a:p>
            <a:pPr>
              <a:lnSpc>
                <a:spcPct val="115000"/>
              </a:lnSpc>
              <a:spcAft>
                <a:spcPts val="1000"/>
              </a:spcAft>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Câu 35. Trong chấn thương bụng, khi chỉ định chụp MSCT bụng điều kiện tiên quyết phải có là:</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15000"/>
              </a:lnSpc>
              <a:spcAft>
                <a:spcPts val="1000"/>
              </a:spcAft>
              <a:buFont typeface="+mj-lt"/>
              <a:buAutoNum type="alphaLcPeriod"/>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Bệnh nhân phải thực hiện được y lệnh</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15000"/>
              </a:lnSpc>
              <a:spcAft>
                <a:spcPts val="1000"/>
              </a:spcAft>
              <a:buFont typeface="+mj-lt"/>
              <a:buAutoNum type="alphaLcPeriod"/>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Bệnh nhân không có chảy máu trong bụng</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15000"/>
              </a:lnSpc>
              <a:spcAft>
                <a:spcPts val="1000"/>
              </a:spcAft>
              <a:buFont typeface="+mj-lt"/>
              <a:buAutoNum type="alphaLcPeriod"/>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Bệnh nhân không bị đa chấn thương</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15000"/>
              </a:lnSpc>
              <a:spcAft>
                <a:spcPts val="1000"/>
              </a:spcAft>
              <a:buFont typeface="+mj-lt"/>
              <a:buAutoNum type="alphaLcPeriod"/>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Huyết động bệnh nhân ổn định</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15000"/>
              </a:lnSpc>
              <a:spcAft>
                <a:spcPts val="1000"/>
              </a:spcAft>
              <a:buFont typeface="+mj-lt"/>
              <a:buAutoNum type="alphaLcPeriod"/>
              <a:tabLst>
                <a:tab pos="-1143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Bệnh nhân phải có người thân đi cùng</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0439971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E (</a:t>
            </a:r>
            <a:r>
              <a:rPr lang="en-US" sz="2000" dirty="0" err="1">
                <a:latin typeface="Arial" panose="020B0604020202020204" pitchFamily="34" charset="0"/>
                <a:cs typeface="Arial" panose="020B0604020202020204" pitchFamily="34" charset="0"/>
              </a:rPr>
              <a:t>bệnh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cảnh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sốc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máu</a:t>
            </a:r>
            <a:r>
              <a:rPr lang="en-US" sz="2000" dirty="0">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519759BF-1196-4C11-9A92-38A623218AB1}"/>
              </a:ext>
            </a:extLst>
          </p:cNvPr>
          <p:cNvSpPr txBox="1"/>
          <p:nvPr/>
        </p:nvSpPr>
        <p:spPr>
          <a:xfrm>
            <a:off x="0" y="19369"/>
            <a:ext cx="9144000" cy="3256084"/>
          </a:xfrm>
          <a:prstGeom prst="rect">
            <a:avLst/>
          </a:prstGeom>
          <a:noFill/>
        </p:spPr>
        <p:txBody>
          <a:bodyPr wrap="square">
            <a:spAutoFit/>
          </a:bodyPr>
          <a:lstStyle/>
          <a:p>
            <a:pPr algn="just">
              <a:lnSpc>
                <a:spcPct val="115000"/>
              </a:lnSpc>
              <a:spcAft>
                <a:spcPts val="1000"/>
              </a:spcAft>
              <a:tabLst>
                <a:tab pos="-114300" algn="l"/>
              </a:tabLst>
            </a:pPr>
            <a:r>
              <a:rPr lang="vi-VN" sz="1800"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45</a:t>
            </a:r>
            <a:r>
              <a:rPr lang="vi-VN" sz="1800"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Nếu một bệnh nhân chấn thương bụng kín nhập viện với bệnh cảnh viêm phúc mạc (đau khắp bụng, sốt, vẻ mặt nhiễm trùng, dấu đề kháng thành bụng (+)), tổn thương nào KHÔNG nghĩ đến:</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tràng</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đại</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tràng</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ruột</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non</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bàng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quang</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lách</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6171993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E  </a:t>
            </a:r>
          </a:p>
        </p:txBody>
      </p:sp>
      <p:sp>
        <p:nvSpPr>
          <p:cNvPr id="4" name="TextBox 3">
            <a:extLst>
              <a:ext uri="{FF2B5EF4-FFF2-40B4-BE49-F238E27FC236}">
                <a16:creationId xmlns:a16="http://schemas.microsoft.com/office/drawing/2014/main" id="{7ADAB0DB-8834-4E27-8C6A-404AFD1069CB}"/>
              </a:ext>
            </a:extLst>
          </p:cNvPr>
          <p:cNvSpPr txBox="1"/>
          <p:nvPr/>
        </p:nvSpPr>
        <p:spPr>
          <a:xfrm>
            <a:off x="0" y="194442"/>
            <a:ext cx="9144000" cy="2618987"/>
          </a:xfrm>
          <a:prstGeom prst="rect">
            <a:avLst/>
          </a:prstGeom>
          <a:noFill/>
        </p:spPr>
        <p:txBody>
          <a:bodyPr wrap="square">
            <a:spAutoFit/>
          </a:bodyPr>
          <a:lstStyle/>
          <a:p>
            <a:pPr algn="just">
              <a:lnSpc>
                <a:spcPct val="115000"/>
              </a:lnSpc>
              <a:spcAft>
                <a:spcPts val="1000"/>
              </a:spcAft>
              <a:tabLst>
                <a:tab pos="-114300" algn="l"/>
              </a:tabLst>
            </a:pPr>
            <a:r>
              <a:rPr lang="vi-VN" sz="1800"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Câu 46.</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Vết thương thấu bụng nào sau đây có khả năng gây tổn thương nặng nề nhất:</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Dao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đâm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xuyên</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Dao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chém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ngang</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Mảnh</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kiếng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đâm</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Đạn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bắn</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15000"/>
              </a:lnSpc>
              <a:spcAft>
                <a:spcPts val="1000"/>
              </a:spcAft>
              <a:buFont typeface="+mj-lt"/>
              <a:buAutoNum type="alphaLcPeriod"/>
              <a:tabLst>
                <a:tab pos="-114300" algn="l"/>
              </a:tabLs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Nổ</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mìn</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623243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A (</a:t>
            </a:r>
            <a:r>
              <a:rPr lang="en-US" sz="2000" dirty="0" err="1">
                <a:latin typeface="Arial" panose="020B0604020202020204" pitchFamily="34" charset="0"/>
                <a:cs typeface="Arial" panose="020B0604020202020204" pitchFamily="34" charset="0"/>
                <a:sym typeface="Wingdings" panose="05000000000000000000" pitchFamily="2" charset="2"/>
              </a:rPr>
              <a:t>vì</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siêu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âm</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thấy</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dịch</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nên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khám</a:t>
            </a:r>
            <a:r>
              <a:rPr lang="en-US" sz="2000" dirty="0">
                <a:latin typeface="Arial" panose="020B0604020202020204" pitchFamily="34" charset="0"/>
                <a:cs typeface="Arial" panose="020B0604020202020204" pitchFamily="34" charset="0"/>
                <a:sym typeface="Wingdings" panose="05000000000000000000" pitchFamily="2" charset="2"/>
              </a:rPr>
              <a:t> HMTT </a:t>
            </a:r>
            <a:r>
              <a:rPr lang="en-US" sz="2000" dirty="0" err="1">
                <a:latin typeface="Arial" panose="020B0604020202020204" pitchFamily="34" charset="0"/>
                <a:cs typeface="Arial" panose="020B0604020202020204" pitchFamily="34" charset="0"/>
                <a:sym typeface="Wingdings" panose="05000000000000000000" pitchFamily="2" charset="2"/>
              </a:rPr>
              <a:t>coi</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có</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tổn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thương</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tạng</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nào</a:t>
            </a:r>
            <a:r>
              <a:rPr lang="en-US" sz="2000" dirty="0">
                <a:latin typeface="Arial" panose="020B0604020202020204" pitchFamily="34" charset="0"/>
                <a:cs typeface="Arial" panose="020B0604020202020204" pitchFamily="34" charset="0"/>
                <a:sym typeface="Wingdings" panose="05000000000000000000" pitchFamily="2" charset="2"/>
              </a:rPr>
              <a:t> ko (</a:t>
            </a:r>
            <a:r>
              <a:rPr lang="en-US" sz="2000" dirty="0" err="1">
                <a:latin typeface="Arial" panose="020B0604020202020204" pitchFamily="34" charset="0"/>
                <a:cs typeface="Arial" panose="020B0604020202020204" pitchFamily="34" charset="0"/>
                <a:sym typeface="Wingdings" panose="05000000000000000000" pitchFamily="2" charset="2"/>
              </a:rPr>
              <a:t>dịch</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túi</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cùng</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có</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thì</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nghĩ</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9089DD1E-6548-42D7-B184-A6E76F5737C9}"/>
              </a:ext>
            </a:extLst>
          </p:cNvPr>
          <p:cNvPicPr>
            <a:picLocks noChangeAspect="1"/>
          </p:cNvPicPr>
          <p:nvPr/>
        </p:nvPicPr>
        <p:blipFill>
          <a:blip r:embed="rId3"/>
          <a:stretch>
            <a:fillRect/>
          </a:stretch>
        </p:blipFill>
        <p:spPr>
          <a:xfrm>
            <a:off x="0" y="0"/>
            <a:ext cx="9144000" cy="2330327"/>
          </a:xfrm>
          <a:prstGeom prst="rect">
            <a:avLst/>
          </a:prstGeom>
        </p:spPr>
      </p:pic>
    </p:spTree>
    <p:extLst>
      <p:ext uri="{BB962C8B-B14F-4D97-AF65-F5344CB8AC3E}">
        <p14:creationId xmlns:p14="http://schemas.microsoft.com/office/powerpoint/2010/main" val="41275469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245519"/>
            <a:ext cx="9144000" cy="3234559"/>
          </a:xfrm>
        </p:spPr>
        <p:txBody>
          <a:bodyPr>
            <a:normAutofit/>
          </a:bodyPr>
          <a:lstStyle/>
          <a:p>
            <a:pPr algn="l">
              <a:lnSpc>
                <a:spcPct val="100000"/>
              </a:lnSpc>
            </a:pPr>
            <a:r>
              <a:rPr lang="en-US" sz="1300" dirty="0">
                <a:latin typeface="Arial" panose="020B0604020202020204" pitchFamily="34" charset="0"/>
                <a:cs typeface="Arial" panose="020B0604020202020204" pitchFamily="34" charset="0"/>
              </a:rPr>
              <a:t>Note: A  </a:t>
            </a:r>
          </a:p>
        </p:txBody>
      </p:sp>
      <p:sp>
        <p:nvSpPr>
          <p:cNvPr id="5" name="TextBox 4">
            <a:extLst>
              <a:ext uri="{FF2B5EF4-FFF2-40B4-BE49-F238E27FC236}">
                <a16:creationId xmlns:a16="http://schemas.microsoft.com/office/drawing/2014/main" id="{052F3113-AB95-48B4-B6DB-9F1EC1B43FE7}"/>
              </a:ext>
            </a:extLst>
          </p:cNvPr>
          <p:cNvSpPr txBox="1"/>
          <p:nvPr/>
        </p:nvSpPr>
        <p:spPr>
          <a:xfrm>
            <a:off x="0" y="310197"/>
            <a:ext cx="8997696" cy="3118803"/>
          </a:xfrm>
          <a:prstGeom prst="rect">
            <a:avLst/>
          </a:prstGeom>
          <a:noFill/>
        </p:spPr>
        <p:txBody>
          <a:bodyPr wrap="square">
            <a:spAutoFit/>
          </a:bodyPr>
          <a:lstStyle/>
          <a:p>
            <a:pPr>
              <a:spcAft>
                <a:spcPts val="1000"/>
              </a:spcAft>
              <a:tabLst>
                <a:tab pos="-1143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Câu 50. Bệnh nhân nam, 22 tuổi, bị đâm bằng dao nhỏ, dài khoảng 5cm vào bụng, đến bệnh viện sau 1 giờ. </a:t>
            </a:r>
            <a:endParaRPr lang="en-US" sz="1300" dirty="0">
              <a:effectLst/>
              <a:latin typeface="Arial" panose="020B0604020202020204" pitchFamily="34" charset="0"/>
              <a:ea typeface="Arial" panose="020B0604020202020204" pitchFamily="34" charset="0"/>
              <a:cs typeface="Times New Roman" panose="02020603050405020304" pitchFamily="18" charset="0"/>
            </a:endParaRPr>
          </a:p>
          <a:p>
            <a:pPr>
              <a:spcAft>
                <a:spcPts val="1000"/>
              </a:spcAft>
              <a:tabLst>
                <a:tab pos="-1143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Khám: mạch 110 lần/phút, huyết áp 110/60mmHg, 37°C, tỉnh táo, niêm hồng. Bụng không chướng, một vết thương sắc gọn dài 2cm ở vùng rốn, hiện không chảy máu, không có dị vật. Ấn đau nhẹ vùng hạ vị. </a:t>
            </a:r>
            <a:endParaRPr lang="en-US" sz="1300" dirty="0">
              <a:effectLst/>
              <a:latin typeface="Arial" panose="020B0604020202020204" pitchFamily="34" charset="0"/>
              <a:ea typeface="Arial" panose="020B0604020202020204" pitchFamily="34" charset="0"/>
              <a:cs typeface="Times New Roman" panose="02020603050405020304" pitchFamily="18" charset="0"/>
            </a:endParaRPr>
          </a:p>
          <a:p>
            <a:pPr>
              <a:spcAft>
                <a:spcPts val="1000"/>
              </a:spcAft>
              <a:tabLst>
                <a:tab pos="-1143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Chẩn đoán hình ảnh cần làm trước tiên là:</a:t>
            </a:r>
            <a:endParaRPr lang="en-US" sz="1300" dirty="0">
              <a:effectLst/>
              <a:latin typeface="Arial" panose="020B0604020202020204" pitchFamily="34" charset="0"/>
              <a:ea typeface="Arial" panose="020B0604020202020204" pitchFamily="34" charset="0"/>
              <a:cs typeface="Times New Roman" panose="02020603050405020304" pitchFamily="18" charset="0"/>
            </a:endParaRPr>
          </a:p>
          <a:p>
            <a:pPr>
              <a:spcAft>
                <a:spcPts val="1000"/>
              </a:spcAft>
              <a:tabLst>
                <a:tab pos="-1143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a.	Siêu âm bụng </a:t>
            </a:r>
            <a:endParaRPr lang="en-US" sz="1300" dirty="0">
              <a:effectLst/>
              <a:latin typeface="Arial" panose="020B0604020202020204" pitchFamily="34" charset="0"/>
              <a:ea typeface="Arial" panose="020B0604020202020204" pitchFamily="34" charset="0"/>
              <a:cs typeface="Times New Roman" panose="02020603050405020304" pitchFamily="18" charset="0"/>
            </a:endParaRPr>
          </a:p>
          <a:p>
            <a:pPr>
              <a:spcAft>
                <a:spcPts val="1000"/>
              </a:spcAft>
              <a:tabLst>
                <a:tab pos="-1143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b.	X-quang bụng đứng		</a:t>
            </a:r>
            <a:endParaRPr lang="en-US" sz="1300" dirty="0">
              <a:effectLst/>
              <a:latin typeface="Arial" panose="020B0604020202020204" pitchFamily="34" charset="0"/>
              <a:ea typeface="Arial" panose="020B0604020202020204" pitchFamily="34" charset="0"/>
              <a:cs typeface="Times New Roman" panose="02020603050405020304" pitchFamily="18" charset="0"/>
            </a:endParaRPr>
          </a:p>
          <a:p>
            <a:pPr>
              <a:spcAft>
                <a:spcPts val="1000"/>
              </a:spcAft>
              <a:tabLst>
                <a:tab pos="-1143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c.	Chụp cắt lớp vi tính bụng chậu</a:t>
            </a:r>
            <a:endParaRPr lang="en-US" sz="1300" dirty="0">
              <a:effectLst/>
              <a:latin typeface="Arial" panose="020B0604020202020204" pitchFamily="34" charset="0"/>
              <a:ea typeface="Arial" panose="020B0604020202020204" pitchFamily="34" charset="0"/>
              <a:cs typeface="Times New Roman" panose="02020603050405020304" pitchFamily="18" charset="0"/>
            </a:endParaRPr>
          </a:p>
          <a:p>
            <a:pPr>
              <a:spcAft>
                <a:spcPts val="1000"/>
              </a:spcAft>
              <a:tabLst>
                <a:tab pos="-1143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d.	Nội soi ổ bụng</a:t>
            </a:r>
            <a:endParaRPr lang="en-US" sz="1300" dirty="0">
              <a:effectLst/>
              <a:latin typeface="Arial" panose="020B0604020202020204" pitchFamily="34" charset="0"/>
              <a:ea typeface="Arial" panose="020B0604020202020204" pitchFamily="34" charset="0"/>
              <a:cs typeface="Times New Roman" panose="02020603050405020304" pitchFamily="18" charset="0"/>
            </a:endParaRPr>
          </a:p>
          <a:p>
            <a:pPr>
              <a:spcAft>
                <a:spcPts val="1000"/>
              </a:spcAft>
              <a:tabLst>
                <a:tab pos="-1143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e.	Chụp cộng hưởng từ</a:t>
            </a:r>
            <a:endParaRPr lang="en-US" sz="1300" dirty="0">
              <a:effectLst/>
              <a:latin typeface="Arial" panose="020B0604020202020204" pitchFamily="34" charset="0"/>
              <a:ea typeface="Arial" panose="020B0604020202020204" pitchFamily="34" charset="0"/>
              <a:cs typeface="Times New Roman" panose="02020603050405020304" pitchFamily="18" charset="0"/>
            </a:endParaRPr>
          </a:p>
          <a:p>
            <a:pPr algn="just">
              <a:spcAft>
                <a:spcPts val="1000"/>
              </a:spcAft>
              <a:tabLst>
                <a:tab pos="-114300" algn="l"/>
              </a:tabLst>
            </a:pPr>
            <a:r>
              <a:rPr lang="vi-VN" sz="1300" dirty="0">
                <a:effectLst/>
                <a:latin typeface="Times New Roman" panose="02020603050405020304" pitchFamily="18" charset="0"/>
                <a:ea typeface="Arial" panose="020B0604020202020204" pitchFamily="34" charset="0"/>
                <a:cs typeface="Times New Roman" panose="02020603050405020304" pitchFamily="18" charset="0"/>
              </a:rPr>
              <a:t> </a:t>
            </a:r>
            <a:endParaRPr lang="en-US" sz="1300" dirty="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1141249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dirty="0">
                <a:latin typeface="Arial" panose="020B0604020202020204" pitchFamily="34" charset="0"/>
                <a:cs typeface="Arial" panose="020B0604020202020204" pitchFamily="34" charset="0"/>
              </a:rPr>
              <a:t>Lý </a:t>
            </a:r>
            <a:r>
              <a:rPr lang="en-US" sz="5000" b="1" dirty="0" err="1">
                <a:latin typeface="Arial" panose="020B0604020202020204" pitchFamily="34" charset="0"/>
                <a:cs typeface="Arial" panose="020B0604020202020204" pitchFamily="34" charset="0"/>
              </a:rPr>
              <a:t>thuyết</a:t>
            </a:r>
            <a:r>
              <a:rPr lang="en-US" sz="5000" b="1" dirty="0">
                <a:latin typeface="Arial" panose="020B0604020202020204" pitchFamily="34" charset="0"/>
                <a:cs typeface="Arial" panose="020B0604020202020204" pitchFamily="34" charset="0"/>
              </a:rPr>
              <a:t> Y3 – Y13</a:t>
            </a:r>
          </a:p>
        </p:txBody>
      </p:sp>
    </p:spTree>
    <p:extLst>
      <p:ext uri="{BB962C8B-B14F-4D97-AF65-F5344CB8AC3E}">
        <p14:creationId xmlns:p14="http://schemas.microsoft.com/office/powerpoint/2010/main" val="4223128495"/>
      </p:ext>
    </p:extLst>
  </p:cSld>
  <p:clrMapOvr>
    <a:overrideClrMapping bg1="dk1" tx1="lt1" bg2="dk2" tx2="lt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A</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30D10A25-6CFF-4056-97E0-A30743E7F7B9}"/>
              </a:ext>
            </a:extLst>
          </p:cNvPr>
          <p:cNvPicPr>
            <a:picLocks noChangeAspect="1"/>
          </p:cNvPicPr>
          <p:nvPr/>
        </p:nvPicPr>
        <p:blipFill>
          <a:blip r:embed="rId3"/>
          <a:stretch>
            <a:fillRect/>
          </a:stretch>
        </p:blipFill>
        <p:spPr>
          <a:xfrm>
            <a:off x="0" y="0"/>
            <a:ext cx="8483795" cy="2351314"/>
          </a:xfrm>
          <a:prstGeom prst="rect">
            <a:avLst/>
          </a:prstGeom>
        </p:spPr>
      </p:pic>
    </p:spTree>
    <p:extLst>
      <p:ext uri="{BB962C8B-B14F-4D97-AF65-F5344CB8AC3E}">
        <p14:creationId xmlns:p14="http://schemas.microsoft.com/office/powerpoint/2010/main" val="5151431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E</a:t>
            </a:r>
          </a:p>
          <a:p>
            <a:pPr algn="l"/>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err="1">
                <a:latin typeface="Arial" panose="020B0604020202020204" pitchFamily="34" charset="0"/>
                <a:cs typeface="Arial" panose="020B0604020202020204" pitchFamily="34" charset="0"/>
                <a:sym typeface="Wingdings" panose="05000000000000000000" pitchFamily="2" charset="2"/>
              </a:rPr>
              <a:t>Câu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này</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theo</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lưu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đồ</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thì</a:t>
            </a:r>
            <a:r>
              <a:rPr lang="en-US" sz="2000" dirty="0">
                <a:latin typeface="Arial" panose="020B0604020202020204" pitchFamily="34" charset="0"/>
                <a:cs typeface="Arial" panose="020B0604020202020204" pitchFamily="34" charset="0"/>
                <a:sym typeface="Wingdings" panose="05000000000000000000" pitchFamily="2" charset="2"/>
              </a:rPr>
              <a:t> ko </a:t>
            </a:r>
            <a:r>
              <a:rPr lang="en-US" sz="2000" dirty="0" err="1">
                <a:latin typeface="Arial" panose="020B0604020202020204" pitchFamily="34" charset="0"/>
                <a:cs typeface="Arial" panose="020B0604020202020204" pitchFamily="34" charset="0"/>
                <a:sym typeface="Wingdings" panose="05000000000000000000" pitchFamily="2" charset="2"/>
              </a:rPr>
              <a:t>cần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chọc</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dò</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cho</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đi</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mổ</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luôn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cũng</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được</a:t>
            </a:r>
            <a:r>
              <a:rPr lang="en-US" sz="2000" dirty="0">
                <a:latin typeface="Arial" panose="020B0604020202020204" pitchFamily="34" charset="0"/>
                <a:cs typeface="Arial" panose="020B0604020202020204" pitchFamily="34" charset="0"/>
                <a:sym typeface="Wingdings" panose="05000000000000000000" pitchFamily="2" charset="2"/>
              </a:rPr>
              <a:t>)</a:t>
            </a:r>
          </a:p>
          <a:p>
            <a:pPr algn="l"/>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C4767053-DC68-4C66-8827-CE90CE951791}"/>
              </a:ext>
            </a:extLst>
          </p:cNvPr>
          <p:cNvPicPr>
            <a:picLocks noChangeAspect="1"/>
          </p:cNvPicPr>
          <p:nvPr/>
        </p:nvPicPr>
        <p:blipFill>
          <a:blip r:embed="rId3"/>
          <a:stretch>
            <a:fillRect/>
          </a:stretch>
        </p:blipFill>
        <p:spPr>
          <a:xfrm>
            <a:off x="0" y="0"/>
            <a:ext cx="9144000" cy="3314700"/>
          </a:xfrm>
          <a:prstGeom prst="rect">
            <a:avLst/>
          </a:prstGeom>
        </p:spPr>
      </p:pic>
    </p:spTree>
    <p:extLst>
      <p:ext uri="{BB962C8B-B14F-4D97-AF65-F5344CB8AC3E}">
        <p14:creationId xmlns:p14="http://schemas.microsoft.com/office/powerpoint/2010/main" val="1390150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D (&lt;8 </a:t>
            </a:r>
            <a:r>
              <a:rPr lang="en-US" sz="2000" dirty="0" err="1">
                <a:latin typeface="Arial" panose="020B0604020202020204" pitchFamily="34" charset="0"/>
                <a:cs typeface="Arial" panose="020B0604020202020204" pitchFamily="34" charset="0"/>
              </a:rPr>
              <a:t>theo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ngoại</a:t>
            </a:r>
            <a:r>
              <a:rPr lang="en-US" sz="2000" dirty="0">
                <a:latin typeface="Arial" panose="020B0604020202020204" pitchFamily="34" charset="0"/>
                <a:cs typeface="Arial" panose="020B0604020202020204" pitchFamily="34" charset="0"/>
              </a:rPr>
              <a:t> TK)</a:t>
            </a:r>
          </a:p>
        </p:txBody>
      </p:sp>
      <p:pic>
        <p:nvPicPr>
          <p:cNvPr id="2" name="Picture 1">
            <a:extLst>
              <a:ext uri="{FF2B5EF4-FFF2-40B4-BE49-F238E27FC236}">
                <a16:creationId xmlns:a16="http://schemas.microsoft.com/office/drawing/2014/main" id="{D365C7F1-0EDF-4808-9C23-03443C7AFBC2}"/>
              </a:ext>
            </a:extLst>
          </p:cNvPr>
          <p:cNvPicPr>
            <a:picLocks noChangeAspect="1"/>
          </p:cNvPicPr>
          <p:nvPr/>
        </p:nvPicPr>
        <p:blipFill>
          <a:blip r:embed="rId3"/>
          <a:stretch>
            <a:fillRect/>
          </a:stretch>
        </p:blipFill>
        <p:spPr>
          <a:xfrm>
            <a:off x="0" y="0"/>
            <a:ext cx="8758410" cy="2907792"/>
          </a:xfrm>
          <a:prstGeom prst="rect">
            <a:avLst/>
          </a:prstGeom>
        </p:spPr>
      </p:pic>
    </p:spTree>
    <p:extLst>
      <p:ext uri="{BB962C8B-B14F-4D97-AF65-F5344CB8AC3E}">
        <p14:creationId xmlns:p14="http://schemas.microsoft.com/office/powerpoint/2010/main" val="18437731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E  </a:t>
            </a:r>
          </a:p>
        </p:txBody>
      </p:sp>
      <p:pic>
        <p:nvPicPr>
          <p:cNvPr id="2" name="Picture 1">
            <a:extLst>
              <a:ext uri="{FF2B5EF4-FFF2-40B4-BE49-F238E27FC236}">
                <a16:creationId xmlns:a16="http://schemas.microsoft.com/office/drawing/2014/main" id="{A2FD3289-43D8-43A1-A8F1-020D2F056C90}"/>
              </a:ext>
            </a:extLst>
          </p:cNvPr>
          <p:cNvPicPr>
            <a:picLocks noChangeAspect="1"/>
          </p:cNvPicPr>
          <p:nvPr/>
        </p:nvPicPr>
        <p:blipFill>
          <a:blip r:embed="rId3"/>
          <a:stretch>
            <a:fillRect/>
          </a:stretch>
        </p:blipFill>
        <p:spPr>
          <a:xfrm>
            <a:off x="0" y="0"/>
            <a:ext cx="9122664" cy="2249424"/>
          </a:xfrm>
          <a:prstGeom prst="rect">
            <a:avLst/>
          </a:prstGeom>
        </p:spPr>
      </p:pic>
    </p:spTree>
    <p:extLst>
      <p:ext uri="{BB962C8B-B14F-4D97-AF65-F5344CB8AC3E}">
        <p14:creationId xmlns:p14="http://schemas.microsoft.com/office/powerpoint/2010/main" val="41886479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D   </a:t>
            </a:r>
          </a:p>
        </p:txBody>
      </p:sp>
      <p:pic>
        <p:nvPicPr>
          <p:cNvPr id="2" name="Picture 1">
            <a:extLst>
              <a:ext uri="{FF2B5EF4-FFF2-40B4-BE49-F238E27FC236}">
                <a16:creationId xmlns:a16="http://schemas.microsoft.com/office/drawing/2014/main" id="{AE81FD43-3536-4565-B64E-8ED07D939ECD}"/>
              </a:ext>
            </a:extLst>
          </p:cNvPr>
          <p:cNvPicPr>
            <a:picLocks noChangeAspect="1"/>
          </p:cNvPicPr>
          <p:nvPr/>
        </p:nvPicPr>
        <p:blipFill>
          <a:blip r:embed="rId3"/>
          <a:stretch>
            <a:fillRect/>
          </a:stretch>
        </p:blipFill>
        <p:spPr>
          <a:xfrm>
            <a:off x="0" y="0"/>
            <a:ext cx="9129310" cy="2029968"/>
          </a:xfrm>
          <a:prstGeom prst="rect">
            <a:avLst/>
          </a:prstGeom>
        </p:spPr>
      </p:pic>
    </p:spTree>
    <p:extLst>
      <p:ext uri="{BB962C8B-B14F-4D97-AF65-F5344CB8AC3E}">
        <p14:creationId xmlns:p14="http://schemas.microsoft.com/office/powerpoint/2010/main" val="41031282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B – A</a:t>
            </a:r>
          </a:p>
          <a:p>
            <a:pPr algn="l"/>
            <a:r>
              <a:rPr lang="en-US" sz="2000" dirty="0">
                <a:latin typeface="Arial" panose="020B0604020202020204" pitchFamily="34" charset="0"/>
                <a:cs typeface="Arial" panose="020B0604020202020204" pitchFamily="34" charset="0"/>
              </a:rPr>
              <a:t>60: </a:t>
            </a:r>
            <a:r>
              <a:rPr lang="en-US" sz="2000" dirty="0" err="1">
                <a:latin typeface="Arial" panose="020B0604020202020204" pitchFamily="34" charset="0"/>
                <a:cs typeface="Arial" panose="020B0604020202020204" pitchFamily="34" charset="0"/>
              </a:rPr>
              <a:t>bệnh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cảnh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viêm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phúc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tiểu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loại</a:t>
            </a:r>
            <a:r>
              <a:rPr lang="en-US" sz="2000" dirty="0">
                <a:latin typeface="Arial" panose="020B0604020202020204" pitchFamily="34" charset="0"/>
                <a:cs typeface="Arial" panose="020B0604020202020204" pitchFamily="34" charset="0"/>
                <a:sym typeface="Wingdings" panose="05000000000000000000" pitchFamily="2" charset="2"/>
              </a:rPr>
              <a:t> BQ, </a:t>
            </a:r>
            <a:r>
              <a:rPr lang="en-US" sz="2000" dirty="0" err="1">
                <a:latin typeface="Arial" panose="020B0604020202020204" pitchFamily="34" charset="0"/>
                <a:cs typeface="Arial" panose="020B0604020202020204" pitchFamily="34" charset="0"/>
                <a:sym typeface="Wingdings" panose="05000000000000000000" pitchFamily="2" charset="2"/>
              </a:rPr>
              <a:t>còn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tạng</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rỗng</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7FA41A66-8930-4A1A-9822-204B59E410AA}"/>
              </a:ext>
            </a:extLst>
          </p:cNvPr>
          <p:cNvPicPr>
            <a:picLocks noChangeAspect="1"/>
          </p:cNvPicPr>
          <p:nvPr/>
        </p:nvPicPr>
        <p:blipFill>
          <a:blip r:embed="rId3"/>
          <a:stretch>
            <a:fillRect/>
          </a:stretch>
        </p:blipFill>
        <p:spPr>
          <a:xfrm>
            <a:off x="0" y="0"/>
            <a:ext cx="8410575" cy="3000375"/>
          </a:xfrm>
          <a:prstGeom prst="rect">
            <a:avLst/>
          </a:prstGeom>
        </p:spPr>
      </p:pic>
    </p:spTree>
    <p:extLst>
      <p:ext uri="{BB962C8B-B14F-4D97-AF65-F5344CB8AC3E}">
        <p14:creationId xmlns:p14="http://schemas.microsoft.com/office/powerpoint/2010/main" val="42022255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dirty="0">
                <a:latin typeface="Arial" panose="020B0604020202020204" pitchFamily="34" charset="0"/>
                <a:cs typeface="Arial" panose="020B0604020202020204" pitchFamily="34" charset="0"/>
              </a:rPr>
              <a:t>Lý </a:t>
            </a:r>
            <a:r>
              <a:rPr lang="en-US" sz="5000" b="1" dirty="0" err="1">
                <a:latin typeface="Arial" panose="020B0604020202020204" pitchFamily="34" charset="0"/>
                <a:cs typeface="Arial" panose="020B0604020202020204" pitchFamily="34" charset="0"/>
              </a:rPr>
              <a:t>thuyết</a:t>
            </a:r>
            <a:r>
              <a:rPr lang="en-US" sz="5000" b="1" dirty="0">
                <a:latin typeface="Arial" panose="020B0604020202020204" pitchFamily="34" charset="0"/>
                <a:cs typeface="Arial" panose="020B0604020202020204" pitchFamily="34" charset="0"/>
              </a:rPr>
              <a:t> Y3 – YHDP13</a:t>
            </a:r>
          </a:p>
        </p:txBody>
      </p:sp>
    </p:spTree>
    <p:extLst>
      <p:ext uri="{BB962C8B-B14F-4D97-AF65-F5344CB8AC3E}">
        <p14:creationId xmlns:p14="http://schemas.microsoft.com/office/powerpoint/2010/main" val="1256382589"/>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B</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8F2897FE-9967-4370-BB7A-D2BCE1EE3512}"/>
              </a:ext>
            </a:extLst>
          </p:cNvPr>
          <p:cNvPicPr>
            <a:picLocks noChangeAspect="1"/>
          </p:cNvPicPr>
          <p:nvPr/>
        </p:nvPicPr>
        <p:blipFill>
          <a:blip r:embed="rId3"/>
          <a:stretch>
            <a:fillRect/>
          </a:stretch>
        </p:blipFill>
        <p:spPr>
          <a:xfrm>
            <a:off x="0" y="0"/>
            <a:ext cx="8975587" cy="2066544"/>
          </a:xfrm>
          <a:prstGeom prst="rect">
            <a:avLst/>
          </a:prstGeom>
        </p:spPr>
      </p:pic>
    </p:spTree>
    <p:extLst>
      <p:ext uri="{BB962C8B-B14F-4D97-AF65-F5344CB8AC3E}">
        <p14:creationId xmlns:p14="http://schemas.microsoft.com/office/powerpoint/2010/main" val="328419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C (</a:t>
            </a:r>
            <a:r>
              <a:rPr lang="en-US" sz="2000" dirty="0" err="1">
                <a:latin typeface="Arial" panose="020B0604020202020204" pitchFamily="34" charset="0"/>
                <a:cs typeface="Arial" panose="020B0604020202020204" pitchFamily="34" charset="0"/>
                <a:sym typeface="Wingdings" panose="05000000000000000000" pitchFamily="2" charset="2"/>
              </a:rPr>
              <a:t>lưu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đồ</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DC502BB4-ED5F-43DE-9BF6-517FFB99F427}"/>
              </a:ext>
            </a:extLst>
          </p:cNvPr>
          <p:cNvPicPr>
            <a:picLocks noChangeAspect="1"/>
          </p:cNvPicPr>
          <p:nvPr/>
        </p:nvPicPr>
        <p:blipFill>
          <a:blip r:embed="rId3"/>
          <a:stretch>
            <a:fillRect/>
          </a:stretch>
        </p:blipFill>
        <p:spPr>
          <a:xfrm>
            <a:off x="0" y="0"/>
            <a:ext cx="9144000" cy="2247732"/>
          </a:xfrm>
          <a:prstGeom prst="rect">
            <a:avLst/>
          </a:prstGeom>
        </p:spPr>
      </p:pic>
    </p:spTree>
    <p:extLst>
      <p:ext uri="{BB962C8B-B14F-4D97-AF65-F5344CB8AC3E}">
        <p14:creationId xmlns:p14="http://schemas.microsoft.com/office/powerpoint/2010/main" val="38107467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370832"/>
            <a:ext cx="9144000" cy="2292726"/>
          </a:xfrm>
        </p:spPr>
        <p:txBody>
          <a:bodyPr>
            <a:normAutofit/>
          </a:bodyPr>
          <a:lstStyle/>
          <a:p>
            <a:pPr algn="l"/>
            <a:r>
              <a:rPr lang="en-US" sz="2000">
                <a:latin typeface="Arial" panose="020B0604020202020204" pitchFamily="34" charset="0"/>
                <a:cs typeface="Arial" panose="020B0604020202020204" pitchFamily="34" charset="0"/>
              </a:rPr>
              <a:t>Note: 8A, 9B   </a:t>
            </a:r>
            <a:endParaRPr lang="en-US" sz="2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A13374D2-B21B-45D7-A10B-549EC0FB2BA5}"/>
              </a:ext>
            </a:extLst>
          </p:cNvPr>
          <p:cNvPicPr>
            <a:picLocks noChangeAspect="1"/>
          </p:cNvPicPr>
          <p:nvPr/>
        </p:nvPicPr>
        <p:blipFill>
          <a:blip r:embed="rId3"/>
          <a:stretch>
            <a:fillRect/>
          </a:stretch>
        </p:blipFill>
        <p:spPr>
          <a:xfrm>
            <a:off x="0" y="-100943"/>
            <a:ext cx="8910997" cy="1901952"/>
          </a:xfrm>
          <a:prstGeom prst="rect">
            <a:avLst/>
          </a:prstGeom>
        </p:spPr>
      </p:pic>
      <p:pic>
        <p:nvPicPr>
          <p:cNvPr id="4" name="Picture 3">
            <a:extLst>
              <a:ext uri="{FF2B5EF4-FFF2-40B4-BE49-F238E27FC236}">
                <a16:creationId xmlns:a16="http://schemas.microsoft.com/office/drawing/2014/main" id="{0583E4D4-432F-46FF-9B8A-2CF1C3F9AF19}"/>
              </a:ext>
            </a:extLst>
          </p:cNvPr>
          <p:cNvPicPr>
            <a:picLocks noChangeAspect="1"/>
          </p:cNvPicPr>
          <p:nvPr/>
        </p:nvPicPr>
        <p:blipFill>
          <a:blip r:embed="rId4"/>
          <a:stretch>
            <a:fillRect/>
          </a:stretch>
        </p:blipFill>
        <p:spPr>
          <a:xfrm>
            <a:off x="0" y="1857374"/>
            <a:ext cx="8284464" cy="1687576"/>
          </a:xfrm>
          <a:prstGeom prst="rect">
            <a:avLst/>
          </a:prstGeom>
        </p:spPr>
      </p:pic>
    </p:spTree>
    <p:extLst>
      <p:ext uri="{BB962C8B-B14F-4D97-AF65-F5344CB8AC3E}">
        <p14:creationId xmlns:p14="http://schemas.microsoft.com/office/powerpoint/2010/main" val="39044182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dirty="0" err="1">
                <a:latin typeface="Arial" panose="020B0604020202020204" pitchFamily="34" charset="0"/>
                <a:cs typeface="Arial" panose="020B0604020202020204" pitchFamily="34" charset="0"/>
              </a:rPr>
              <a:t>Đề</a:t>
            </a:r>
            <a:r>
              <a:rPr lang="en-US" sz="5000" b="1" dirty="0">
                <a:latin typeface="Arial" panose="020B0604020202020204" pitchFamily="34" charset="0"/>
                <a:cs typeface="Arial" panose="020B0604020202020204" pitchFamily="34" charset="0"/>
              </a:rPr>
              <a:t> Y6 – Y15 HK1</a:t>
            </a:r>
          </a:p>
        </p:txBody>
      </p:sp>
    </p:spTree>
    <p:extLst>
      <p:ext uri="{BB962C8B-B14F-4D97-AF65-F5344CB8AC3E}">
        <p14:creationId xmlns:p14="http://schemas.microsoft.com/office/powerpoint/2010/main" val="1747929648"/>
      </p:ext>
    </p:extLst>
  </p:cSld>
  <p:clrMapOvr>
    <a:overrideClrMapping bg1="dk1" tx1="lt1" bg2="dk2" tx2="lt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C   </a:t>
            </a:r>
          </a:p>
        </p:txBody>
      </p:sp>
      <p:sp>
        <p:nvSpPr>
          <p:cNvPr id="6" name="TextBox 5">
            <a:extLst>
              <a:ext uri="{FF2B5EF4-FFF2-40B4-BE49-F238E27FC236}">
                <a16:creationId xmlns:a16="http://schemas.microsoft.com/office/drawing/2014/main" id="{35AE28BF-4789-4CA4-BFA5-D1350FDE2E30}"/>
              </a:ext>
            </a:extLst>
          </p:cNvPr>
          <p:cNvSpPr txBox="1"/>
          <p:nvPr/>
        </p:nvSpPr>
        <p:spPr>
          <a:xfrm>
            <a:off x="0" y="1"/>
            <a:ext cx="9144000" cy="3354765"/>
          </a:xfrm>
          <a:prstGeom prst="rect">
            <a:avLst/>
          </a:prstGeom>
          <a:noFill/>
        </p:spPr>
        <p:txBody>
          <a:bodyPr wrap="square">
            <a:spAutoFit/>
          </a:bodyPr>
          <a:lstStyle/>
          <a:p>
            <a:pPr algn="just">
              <a:spcAft>
                <a:spcPts val="1000"/>
              </a:spcAft>
              <a:tabLst>
                <a:tab pos="-3429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Câu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21</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Bệnh nhân nam, 36 tuổi, bị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tai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nạn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giao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thông</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không rõ cơ chế cách nhập viện 3h, tình trạng lúc nhập viện bệnh nhân tỉnh, M 110l/p, HA 80/50mmHg, da niêm nhạt, bụng chướng, có dấu xây sát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vùng</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hạ</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sườn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(P)</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algn="just">
              <a:spcAft>
                <a:spcPts val="1000"/>
              </a:spcAft>
              <a:tabLst>
                <a:tab pos="-342900" algn="l"/>
              </a:tabLs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Cận lâm sàng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nào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tiếp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theo</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là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phù</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hợp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algn="just">
              <a:spcAft>
                <a:spcPts val="1000"/>
              </a:spcAft>
              <a:tabLst>
                <a:tab pos="-3429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a</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Mổ cấp cứu </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algn="just">
              <a:spcAft>
                <a:spcPts val="1000"/>
              </a:spcAft>
              <a:tabLst>
                <a:tab pos="-3429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b</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Chụp CT bụng có cản quang </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algn="just">
              <a:spcAft>
                <a:spcPts val="1000"/>
              </a:spcAft>
              <a:tabLst>
                <a:tab pos="-3429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c</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Siêu âm bụng tại giường </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algn="just">
              <a:tabLst>
                <a:tab pos="-3429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d</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Xquang bụng đứng không sửa soạn</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p>
            <a:pPr algn="just">
              <a:spcAft>
                <a:spcPts val="1000"/>
              </a:spcAft>
              <a:tabLst>
                <a:tab pos="-342900" algn="l"/>
              </a:tabLs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e.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Chọc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dò</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hoặc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chọc</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rửa</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ổ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bụng</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8980965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E   </a:t>
            </a:r>
          </a:p>
        </p:txBody>
      </p:sp>
      <p:sp>
        <p:nvSpPr>
          <p:cNvPr id="8" name="TextBox 7">
            <a:extLst>
              <a:ext uri="{FF2B5EF4-FFF2-40B4-BE49-F238E27FC236}">
                <a16:creationId xmlns:a16="http://schemas.microsoft.com/office/drawing/2014/main" id="{01F325C1-EB70-4FA4-91D5-220AE45A47D4}"/>
              </a:ext>
            </a:extLst>
          </p:cNvPr>
          <p:cNvSpPr txBox="1"/>
          <p:nvPr/>
        </p:nvSpPr>
        <p:spPr>
          <a:xfrm>
            <a:off x="0" y="0"/>
            <a:ext cx="9041130" cy="2862322"/>
          </a:xfrm>
          <a:prstGeom prst="rect">
            <a:avLst/>
          </a:prstGeom>
          <a:noFill/>
        </p:spPr>
        <p:txBody>
          <a:bodyPr wrap="square">
            <a:spAutoFit/>
          </a:bodyPr>
          <a:lstStyle/>
          <a:p>
            <a:r>
              <a:rPr lang="vi-VN" dirty="0"/>
              <a:t>Câu 24. BN nam, 25 tuổi, vào viện vì vết thương vùng dưới sườn (P). Sinh hiệu lúc vào viện M : 110-120 l/p,  HA : 80/60 mmHg, không sốt, BN hơi kích thích. BN than đau vùng vết thương, quan sát thấy có vết thương dài 3cm ngay dưới bờ sườn (P) đang chảy máu. </a:t>
            </a:r>
          </a:p>
          <a:p>
            <a:r>
              <a:rPr lang="vi-VN" dirty="0"/>
              <a:t>Xử trí nào tiếp theo là phù hợp?</a:t>
            </a:r>
          </a:p>
          <a:p>
            <a:r>
              <a:rPr lang="vi-VN" dirty="0"/>
              <a:t>a.	Cho BN chụp MSCT khẩn</a:t>
            </a:r>
          </a:p>
          <a:p>
            <a:r>
              <a:rPr lang="vi-VN" dirty="0"/>
              <a:t>b.	Hỏi kỹ nguyên nhân gây ra vết thương</a:t>
            </a:r>
          </a:p>
          <a:p>
            <a:r>
              <a:rPr lang="vi-VN" dirty="0"/>
              <a:t>c.	Cố định cột sống cổ</a:t>
            </a:r>
          </a:p>
          <a:p>
            <a:r>
              <a:rPr lang="vi-VN" dirty="0"/>
              <a:t>d.	Khâu lại vết thương để cầm máu</a:t>
            </a:r>
          </a:p>
          <a:p>
            <a:r>
              <a:rPr lang="vi-VN" dirty="0"/>
              <a:t>e.	Lập đường truyền tĩnh mạch </a:t>
            </a:r>
          </a:p>
        </p:txBody>
      </p:sp>
    </p:spTree>
    <p:extLst>
      <p:ext uri="{BB962C8B-B14F-4D97-AF65-F5344CB8AC3E}">
        <p14:creationId xmlns:p14="http://schemas.microsoft.com/office/powerpoint/2010/main" val="34452737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411980"/>
            <a:ext cx="9144000" cy="2251578"/>
          </a:xfrm>
        </p:spPr>
        <p:txBody>
          <a:bodyPr>
            <a:normAutofit/>
          </a:bodyPr>
          <a:lstStyle/>
          <a:p>
            <a:pPr algn="l"/>
            <a:r>
              <a:rPr lang="en-US" sz="2000" dirty="0">
                <a:latin typeface="Arial" panose="020B0604020202020204" pitchFamily="34" charset="0"/>
                <a:cs typeface="Arial" panose="020B0604020202020204" pitchFamily="34" charset="0"/>
              </a:rPr>
              <a:t>Note: 51D 57E    </a:t>
            </a:r>
          </a:p>
        </p:txBody>
      </p:sp>
      <p:sp>
        <p:nvSpPr>
          <p:cNvPr id="4" name="TextBox 3">
            <a:extLst>
              <a:ext uri="{FF2B5EF4-FFF2-40B4-BE49-F238E27FC236}">
                <a16:creationId xmlns:a16="http://schemas.microsoft.com/office/drawing/2014/main" id="{0D7FE79D-6EF9-4A95-87D3-1AFF186F643A}"/>
              </a:ext>
            </a:extLst>
          </p:cNvPr>
          <p:cNvSpPr txBox="1"/>
          <p:nvPr/>
        </p:nvSpPr>
        <p:spPr>
          <a:xfrm>
            <a:off x="0" y="0"/>
            <a:ext cx="7658100" cy="2031325"/>
          </a:xfrm>
          <a:prstGeom prst="rect">
            <a:avLst/>
          </a:prstGeom>
          <a:noFill/>
        </p:spPr>
        <p:txBody>
          <a:bodyPr wrap="square">
            <a:spAutoFit/>
          </a:bodyPr>
          <a:lstStyle/>
          <a:p>
            <a:r>
              <a:rPr lang="vi-VN" dirty="0"/>
              <a:t>Câu 51. Trong cấp cứu bệnh nhân chảy máu trong ổ bụng, dịch truyền được sử dụng đầu tiên là gì?</a:t>
            </a:r>
          </a:p>
          <a:p>
            <a:r>
              <a:rPr lang="vi-VN" dirty="0"/>
              <a:t>a.	Glucose 5%</a:t>
            </a:r>
          </a:p>
          <a:p>
            <a:r>
              <a:rPr lang="vi-VN" dirty="0"/>
              <a:t>b.	Aminoplasmal 10%</a:t>
            </a:r>
          </a:p>
          <a:p>
            <a:r>
              <a:rPr lang="vi-VN" dirty="0"/>
              <a:t>c.	Lipofundin 10%</a:t>
            </a:r>
          </a:p>
          <a:p>
            <a:r>
              <a:rPr lang="vi-VN" dirty="0"/>
              <a:t>d.	Natriclorua 0.9%		</a:t>
            </a:r>
          </a:p>
          <a:p>
            <a:r>
              <a:rPr lang="vi-VN" dirty="0"/>
              <a:t>e.	Hồng cầu lắng</a:t>
            </a:r>
            <a:endParaRPr lang="en-US" dirty="0"/>
          </a:p>
        </p:txBody>
      </p:sp>
      <p:sp>
        <p:nvSpPr>
          <p:cNvPr id="6" name="TextBox 5">
            <a:extLst>
              <a:ext uri="{FF2B5EF4-FFF2-40B4-BE49-F238E27FC236}">
                <a16:creationId xmlns:a16="http://schemas.microsoft.com/office/drawing/2014/main" id="{F7EDF6D3-2B45-4491-B2B4-FCECCA0AB5D3}"/>
              </a:ext>
            </a:extLst>
          </p:cNvPr>
          <p:cNvSpPr txBox="1"/>
          <p:nvPr/>
        </p:nvSpPr>
        <p:spPr>
          <a:xfrm>
            <a:off x="91440" y="1986409"/>
            <a:ext cx="8766810" cy="2031325"/>
          </a:xfrm>
          <a:prstGeom prst="rect">
            <a:avLst/>
          </a:prstGeom>
          <a:noFill/>
        </p:spPr>
        <p:txBody>
          <a:bodyPr wrap="square">
            <a:spAutoFit/>
          </a:bodyPr>
          <a:lstStyle/>
          <a:p>
            <a:r>
              <a:rPr lang="vi-VN" dirty="0"/>
              <a:t>Câu 57. Dấu hiệu nào sau đây cho thấy bệnh nhân cần phải MỔ KHẨN dù chưa có chẩn đoán chính xác tạng thương tổn sau khi bị chấn thương bụng ?</a:t>
            </a:r>
          </a:p>
          <a:p>
            <a:r>
              <a:rPr lang="vi-VN" dirty="0"/>
              <a:t>a.	Đau bụng nhiều</a:t>
            </a:r>
          </a:p>
          <a:p>
            <a:r>
              <a:rPr lang="vi-VN" dirty="0"/>
              <a:t>b.	Niêm nhạt</a:t>
            </a:r>
          </a:p>
          <a:p>
            <a:r>
              <a:rPr lang="vi-VN" dirty="0"/>
              <a:t>c.	Tri giác khó tiếp xúc</a:t>
            </a:r>
          </a:p>
          <a:p>
            <a:r>
              <a:rPr lang="vi-VN" dirty="0"/>
              <a:t>d.	Thành bụng có bầm máu lan rộng</a:t>
            </a:r>
          </a:p>
          <a:p>
            <a:r>
              <a:rPr lang="vi-VN" dirty="0"/>
              <a:t>e.	Tụt huyết áp không đáp ứng với hồi sức</a:t>
            </a:r>
          </a:p>
        </p:txBody>
      </p:sp>
    </p:spTree>
    <p:extLst>
      <p:ext uri="{BB962C8B-B14F-4D97-AF65-F5344CB8AC3E}">
        <p14:creationId xmlns:p14="http://schemas.microsoft.com/office/powerpoint/2010/main" val="5396902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D  </a:t>
            </a:r>
          </a:p>
        </p:txBody>
      </p:sp>
      <p:sp>
        <p:nvSpPr>
          <p:cNvPr id="4" name="TextBox 3">
            <a:extLst>
              <a:ext uri="{FF2B5EF4-FFF2-40B4-BE49-F238E27FC236}">
                <a16:creationId xmlns:a16="http://schemas.microsoft.com/office/drawing/2014/main" id="{74782DA7-A46C-4AF3-919D-BC98D539187E}"/>
              </a:ext>
            </a:extLst>
          </p:cNvPr>
          <p:cNvSpPr txBox="1"/>
          <p:nvPr/>
        </p:nvSpPr>
        <p:spPr>
          <a:xfrm>
            <a:off x="0" y="0"/>
            <a:ext cx="8606790" cy="2031325"/>
          </a:xfrm>
          <a:prstGeom prst="rect">
            <a:avLst/>
          </a:prstGeom>
          <a:noFill/>
        </p:spPr>
        <p:txBody>
          <a:bodyPr wrap="square">
            <a:spAutoFit/>
          </a:bodyPr>
          <a:lstStyle/>
          <a:p>
            <a:r>
              <a:rPr lang="vi-VN" dirty="0"/>
              <a:t>Câu 58. Phương tiện cận lâm sàng nào thường KHÔNG sử dụng trong chẩn đoán nguyên nhân của đau bụng cấp ?</a:t>
            </a:r>
          </a:p>
          <a:p>
            <a:r>
              <a:rPr lang="vi-VN" dirty="0"/>
              <a:t>a. Xét nghiệm sinh hóa</a:t>
            </a:r>
          </a:p>
          <a:p>
            <a:r>
              <a:rPr lang="vi-VN" dirty="0"/>
              <a:t>b. X-quang bụng đứng không sửa soạn</a:t>
            </a:r>
          </a:p>
          <a:p>
            <a:r>
              <a:rPr lang="vi-VN" dirty="0"/>
              <a:t>c. Siêu âm bụng</a:t>
            </a:r>
          </a:p>
          <a:p>
            <a:r>
              <a:rPr lang="vi-VN" dirty="0"/>
              <a:t>d. Chụp cộng hưởng từ</a:t>
            </a:r>
          </a:p>
          <a:p>
            <a:r>
              <a:rPr lang="vi-VN" dirty="0"/>
              <a:t>e. Chụp cắt lớp điện toán</a:t>
            </a:r>
          </a:p>
        </p:txBody>
      </p:sp>
    </p:spTree>
    <p:extLst>
      <p:ext uri="{BB962C8B-B14F-4D97-AF65-F5344CB8AC3E}">
        <p14:creationId xmlns:p14="http://schemas.microsoft.com/office/powerpoint/2010/main" val="16705295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dirty="0" err="1">
                <a:latin typeface="Arial" panose="020B0604020202020204" pitchFamily="34" charset="0"/>
                <a:cs typeface="Arial" panose="020B0604020202020204" pitchFamily="34" charset="0"/>
              </a:rPr>
              <a:t>Đề</a:t>
            </a:r>
            <a:r>
              <a:rPr lang="en-US" sz="5000" b="1" dirty="0">
                <a:latin typeface="Arial" panose="020B0604020202020204" pitchFamily="34" charset="0"/>
                <a:cs typeface="Arial" panose="020B0604020202020204" pitchFamily="34" charset="0"/>
              </a:rPr>
              <a:t> Y6 – Y15 HK2</a:t>
            </a:r>
          </a:p>
        </p:txBody>
      </p:sp>
    </p:spTree>
    <p:extLst>
      <p:ext uri="{BB962C8B-B14F-4D97-AF65-F5344CB8AC3E}">
        <p14:creationId xmlns:p14="http://schemas.microsoft.com/office/powerpoint/2010/main" val="941851157"/>
      </p:ext>
    </p:extLst>
  </p:cSld>
  <p:clrMapOvr>
    <a:overrideClrMapping bg1="dk1" tx1="lt1" bg2="dk2" tx2="lt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25C 26B  </a:t>
            </a:r>
          </a:p>
        </p:txBody>
      </p:sp>
      <p:sp>
        <p:nvSpPr>
          <p:cNvPr id="4" name="TextBox 3">
            <a:extLst>
              <a:ext uri="{FF2B5EF4-FFF2-40B4-BE49-F238E27FC236}">
                <a16:creationId xmlns:a16="http://schemas.microsoft.com/office/drawing/2014/main" id="{6558932F-0CA2-4EE6-87A7-72523EE04603}"/>
              </a:ext>
            </a:extLst>
          </p:cNvPr>
          <p:cNvSpPr txBox="1"/>
          <p:nvPr/>
        </p:nvSpPr>
        <p:spPr>
          <a:xfrm>
            <a:off x="0" y="1"/>
            <a:ext cx="8961120" cy="1477328"/>
          </a:xfrm>
          <a:prstGeom prst="rect">
            <a:avLst/>
          </a:prstGeom>
          <a:noFill/>
        </p:spPr>
        <p:txBody>
          <a:bodyPr wrap="square">
            <a:spAutoFit/>
          </a:bodyPr>
          <a:lstStyle/>
          <a:p>
            <a:r>
              <a:rPr lang="vi-VN" dirty="0"/>
              <a:t>Câu 25. Nói về giá trị của CT scan trong chấn thương gan, câu nào sau đây là SAI?</a:t>
            </a:r>
          </a:p>
          <a:p>
            <a:r>
              <a:rPr lang="vi-VN" dirty="0"/>
              <a:t>a. Phân độ nặng tổn thương</a:t>
            </a:r>
          </a:p>
          <a:p>
            <a:r>
              <a:rPr lang="vi-VN" dirty="0"/>
              <a:t>b. Chẩn đoán tổn thương tạng khác kèm theo</a:t>
            </a:r>
          </a:p>
          <a:p>
            <a:r>
              <a:rPr lang="vi-VN" dirty="0"/>
              <a:t>c. Đánh giá mức độ mất máu để truyền</a:t>
            </a:r>
          </a:p>
          <a:p>
            <a:r>
              <a:rPr lang="vi-VN" dirty="0"/>
              <a:t>d. Hướng dẫn chọn lựa điều trị</a:t>
            </a:r>
          </a:p>
        </p:txBody>
      </p:sp>
      <p:sp>
        <p:nvSpPr>
          <p:cNvPr id="5" name="TextBox 4">
            <a:extLst>
              <a:ext uri="{FF2B5EF4-FFF2-40B4-BE49-F238E27FC236}">
                <a16:creationId xmlns:a16="http://schemas.microsoft.com/office/drawing/2014/main" id="{A360FC3B-3090-4142-A767-314753AB328A}"/>
              </a:ext>
            </a:extLst>
          </p:cNvPr>
          <p:cNvSpPr txBox="1"/>
          <p:nvPr/>
        </p:nvSpPr>
        <p:spPr>
          <a:xfrm>
            <a:off x="0" y="1397674"/>
            <a:ext cx="8595360" cy="1754326"/>
          </a:xfrm>
          <a:prstGeom prst="rect">
            <a:avLst/>
          </a:prstGeom>
          <a:noFill/>
        </p:spPr>
        <p:txBody>
          <a:bodyPr wrap="square">
            <a:spAutoFit/>
          </a:bodyPr>
          <a:lstStyle/>
          <a:p>
            <a:r>
              <a:rPr lang="vi-VN" dirty="0"/>
              <a:t>Câu 26. CHỐNG CHỈ ĐỊNH điều trị bảo tồn vỡ lách (không mổ) trong trường hợp nào sau đây?</a:t>
            </a:r>
          </a:p>
          <a:p>
            <a:r>
              <a:rPr lang="vi-VN" dirty="0"/>
              <a:t>a. Vỡ lách độ 3 trở lên</a:t>
            </a:r>
          </a:p>
          <a:p>
            <a:r>
              <a:rPr lang="vi-VN" dirty="0"/>
              <a:t>b. Có khí tự do ổ bụng</a:t>
            </a:r>
          </a:p>
          <a:p>
            <a:r>
              <a:rPr lang="vi-VN" dirty="0"/>
              <a:t>c. Dịch bụng lượng trung bình trở lên</a:t>
            </a:r>
          </a:p>
          <a:p>
            <a:r>
              <a:rPr lang="vi-VN" dirty="0"/>
              <a:t>d. Có vỡ gan kèm theo</a:t>
            </a:r>
          </a:p>
        </p:txBody>
      </p:sp>
    </p:spTree>
    <p:extLst>
      <p:ext uri="{BB962C8B-B14F-4D97-AF65-F5344CB8AC3E}">
        <p14:creationId xmlns:p14="http://schemas.microsoft.com/office/powerpoint/2010/main" val="17097026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126230"/>
            <a:ext cx="9144000" cy="2537328"/>
          </a:xfrm>
        </p:spPr>
        <p:txBody>
          <a:bodyPr>
            <a:normAutofit/>
          </a:bodyPr>
          <a:lstStyle/>
          <a:p>
            <a:pPr algn="l"/>
            <a:r>
              <a:rPr lang="en-US" sz="2000" dirty="0">
                <a:latin typeface="Arial" panose="020B0604020202020204" pitchFamily="34" charset="0"/>
                <a:cs typeface="Arial" panose="020B0604020202020204" pitchFamily="34" charset="0"/>
              </a:rPr>
              <a:t>Note: D  </a:t>
            </a:r>
          </a:p>
        </p:txBody>
      </p:sp>
      <p:sp>
        <p:nvSpPr>
          <p:cNvPr id="6" name="TextBox 5">
            <a:extLst>
              <a:ext uri="{FF2B5EF4-FFF2-40B4-BE49-F238E27FC236}">
                <a16:creationId xmlns:a16="http://schemas.microsoft.com/office/drawing/2014/main" id="{2E2B8B22-55A0-4F29-9FDD-6CE0577FCAAB}"/>
              </a:ext>
            </a:extLst>
          </p:cNvPr>
          <p:cNvSpPr txBox="1"/>
          <p:nvPr/>
        </p:nvSpPr>
        <p:spPr>
          <a:xfrm>
            <a:off x="-34290" y="0"/>
            <a:ext cx="9178290" cy="3693319"/>
          </a:xfrm>
          <a:prstGeom prst="rect">
            <a:avLst/>
          </a:prstGeom>
          <a:noFill/>
        </p:spPr>
        <p:txBody>
          <a:bodyPr wrap="square">
            <a:spAutoFit/>
          </a:bodyPr>
          <a:lstStyle/>
          <a:p>
            <a:r>
              <a:rPr lang="vi-VN" dirty="0"/>
              <a:t>Câu 31. Bệnh nhân nam, 24t, nhập viện vì bị người khác đâm vào bụng bằng dao cách 1 giờ.</a:t>
            </a:r>
          </a:p>
          <a:p>
            <a:r>
              <a:rPr lang="vi-VN" dirty="0"/>
              <a:t>Tình trạng lúc nhập viện: mạch 110-120 l/p, HA dao động 80/60 - 90/70 mmHg, SpO2 95% (khí trời), tiếp xúc được nhưng bứt rứt, không sốt.</a:t>
            </a:r>
          </a:p>
          <a:p>
            <a:r>
              <a:rPr lang="vi-VN" dirty="0"/>
              <a:t>Khám: niêm nhạt, bụng hơi chướng, không nghe được âm ruột, ấn đau khắp bụng, đề kháng nhẹ. Vết thương ở ngay bờ trên rốn, dài khoảng 2cm, sâu, đang chảy ít máu, dao đã rút.</a:t>
            </a:r>
          </a:p>
          <a:p>
            <a:r>
              <a:rPr lang="vi-VN" dirty="0"/>
              <a:t>Siêu âm FAST: </a:t>
            </a:r>
            <a:r>
              <a:rPr lang="vi-VN" b="1" dirty="0"/>
              <a:t>dịch bụng lượng trung bình</a:t>
            </a:r>
            <a:r>
              <a:rPr lang="vi-VN" dirty="0"/>
              <a:t>, chưa thấy tổn thương gan hay lách.</a:t>
            </a:r>
          </a:p>
          <a:p>
            <a:r>
              <a:rPr lang="vi-VN" dirty="0"/>
              <a:t>Xử trí nào tiếp theo là phù hợp?</a:t>
            </a:r>
          </a:p>
          <a:p>
            <a:r>
              <a:rPr lang="vi-VN" dirty="0"/>
              <a:t>a. Theo dõi thêm, khám lại sau 2 giờ</a:t>
            </a:r>
          </a:p>
          <a:p>
            <a:r>
              <a:rPr lang="vi-VN" dirty="0"/>
              <a:t>b. Chụp MSCT bụng chậu cản quang</a:t>
            </a:r>
          </a:p>
          <a:p>
            <a:r>
              <a:rPr lang="vi-VN" dirty="0"/>
              <a:t>c. Mổ nội soi ổ bụng thám sát (cấp cứu)</a:t>
            </a:r>
          </a:p>
          <a:p>
            <a:r>
              <a:rPr lang="vi-VN" dirty="0"/>
              <a:t>d. Mổ mở thám sát (cấp cứu)</a:t>
            </a:r>
          </a:p>
        </p:txBody>
      </p:sp>
    </p:spTree>
    <p:extLst>
      <p:ext uri="{BB962C8B-B14F-4D97-AF65-F5344CB8AC3E}">
        <p14:creationId xmlns:p14="http://schemas.microsoft.com/office/powerpoint/2010/main" val="32389095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 </a:t>
            </a:r>
          </a:p>
        </p:txBody>
      </p:sp>
      <p:sp>
        <p:nvSpPr>
          <p:cNvPr id="4" name="TextBox 3">
            <a:extLst>
              <a:ext uri="{FF2B5EF4-FFF2-40B4-BE49-F238E27FC236}">
                <a16:creationId xmlns:a16="http://schemas.microsoft.com/office/drawing/2014/main" id="{F574DEDC-944A-4776-B0AD-D3CEDB0FEFB6}"/>
              </a:ext>
            </a:extLst>
          </p:cNvPr>
          <p:cNvSpPr txBox="1"/>
          <p:nvPr/>
        </p:nvSpPr>
        <p:spPr>
          <a:xfrm>
            <a:off x="0" y="0"/>
            <a:ext cx="9144000" cy="3139321"/>
          </a:xfrm>
          <a:prstGeom prst="rect">
            <a:avLst/>
          </a:prstGeom>
          <a:noFill/>
        </p:spPr>
        <p:txBody>
          <a:bodyPr wrap="square">
            <a:spAutoFit/>
          </a:bodyPr>
          <a:lstStyle/>
          <a:p>
            <a:r>
              <a:rPr lang="vi-VN" dirty="0"/>
              <a:t>Câu 35. Một bệnh nhân nữ, 40 tuổi, nhập viện sau tai nạn giao thông khoảng 5 giờ.</a:t>
            </a:r>
          </a:p>
          <a:p>
            <a:r>
              <a:rPr lang="vi-VN" dirty="0"/>
              <a:t>Bệnh nhân bị va đập phần bụng xuống đường. Sau tai nạn BN tỉnh, tiếp xúc tốt, mạch 96 lần/ phút, HA 100/70 mmHg, thở 22 lần/ phút, da niêm hồng, ấm. </a:t>
            </a:r>
          </a:p>
          <a:p>
            <a:r>
              <a:rPr lang="vi-VN" dirty="0"/>
              <a:t>Khám thấy có vết bầm máu vùng bờ sườn trái. Bụng chướng, ấn đau khắp bụng, không đề kháng. </a:t>
            </a:r>
          </a:p>
          <a:p>
            <a:r>
              <a:rPr lang="vi-VN" dirty="0"/>
              <a:t>Siêu âm có dịch ổ bụng lượng íttrung bình, chọc hút ổ bụng ra máu không đông. </a:t>
            </a:r>
          </a:p>
          <a:p>
            <a:r>
              <a:rPr lang="vi-VN" dirty="0"/>
              <a:t>Phân độ chảy máu trên bệnh nhân này?</a:t>
            </a:r>
          </a:p>
          <a:p>
            <a:r>
              <a:rPr lang="vi-VN" dirty="0"/>
              <a:t>a. Độ I</a:t>
            </a:r>
          </a:p>
          <a:p>
            <a:r>
              <a:rPr lang="vi-VN" dirty="0"/>
              <a:t>b. Độ II</a:t>
            </a:r>
          </a:p>
          <a:p>
            <a:r>
              <a:rPr lang="vi-VN" dirty="0"/>
              <a:t>c. Độ III </a:t>
            </a:r>
          </a:p>
          <a:p>
            <a:r>
              <a:rPr lang="vi-VN" dirty="0"/>
              <a:t>d. Độ IV</a:t>
            </a:r>
          </a:p>
        </p:txBody>
      </p:sp>
    </p:spTree>
    <p:extLst>
      <p:ext uri="{BB962C8B-B14F-4D97-AF65-F5344CB8AC3E}">
        <p14:creationId xmlns:p14="http://schemas.microsoft.com/office/powerpoint/2010/main" val="4281530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751340"/>
            <a:ext cx="7981821" cy="968187"/>
          </a:xfrm>
        </p:spPr>
        <p:txBody>
          <a:bodyPr anchor="t">
            <a:noAutofit/>
          </a:bodyPr>
          <a:lstStyle/>
          <a:p>
            <a:pPr algn="l"/>
            <a:r>
              <a:rPr lang="en-US" sz="5000" b="1" dirty="0" err="1">
                <a:latin typeface="Arial" panose="020B0604020202020204" pitchFamily="34" charset="0"/>
                <a:cs typeface="Arial" panose="020B0604020202020204" pitchFamily="34" charset="0"/>
              </a:rPr>
              <a:t>Tốt</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nghiệp</a:t>
            </a:r>
            <a:r>
              <a:rPr lang="en-US" sz="5000" b="1" dirty="0">
                <a:latin typeface="Arial" panose="020B0604020202020204" pitchFamily="34" charset="0"/>
                <a:cs typeface="Arial" panose="020B0604020202020204" pitchFamily="34" charset="0"/>
              </a:rPr>
              <a:t> YLT 14 </a:t>
            </a:r>
            <a:r>
              <a:rPr lang="en-US" sz="5000" b="1" dirty="0" err="1">
                <a:latin typeface="Arial" panose="020B0604020202020204" pitchFamily="34" charset="0"/>
                <a:cs typeface="Arial" panose="020B0604020202020204" pitchFamily="34" charset="0"/>
              </a:rPr>
              <a:t>lần</a:t>
            </a:r>
            <a:r>
              <a:rPr lang="en-US" sz="5000" b="1" dirty="0">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886013635"/>
      </p:ext>
    </p:extLst>
  </p:cSld>
  <p:clrMapOvr>
    <a:overrideClrMapping bg1="dk1" tx1="lt1" bg2="dk2" tx2="lt2" accent1="accent1" accent2="accent2" accent3="accent3" accent4="accent4" accent5="accent5" accent6="accent6" hlink="hlink" folHlink="folHlink"/>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dirty="0" err="1">
                <a:latin typeface="Arial" panose="020B0604020202020204" pitchFamily="34" charset="0"/>
                <a:cs typeface="Arial" panose="020B0604020202020204" pitchFamily="34" charset="0"/>
              </a:rPr>
              <a:t>Đề</a:t>
            </a:r>
            <a:r>
              <a:rPr lang="en-US" sz="5000" b="1" dirty="0">
                <a:latin typeface="Arial" panose="020B0604020202020204" pitchFamily="34" charset="0"/>
                <a:cs typeface="Arial" panose="020B0604020202020204" pitchFamily="34" charset="0"/>
              </a:rPr>
              <a:t> Y6 – Y15 </a:t>
            </a:r>
            <a:r>
              <a:rPr lang="en-US" sz="5000" b="1" dirty="0" err="1">
                <a:latin typeface="Arial" panose="020B0604020202020204" pitchFamily="34" charset="0"/>
                <a:cs typeface="Arial" panose="020B0604020202020204" pitchFamily="34" charset="0"/>
              </a:rPr>
              <a:t>lần</a:t>
            </a:r>
            <a:r>
              <a:rPr lang="en-US" sz="5000" b="1" dirty="0">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658754605"/>
      </p:ext>
    </p:extLst>
  </p:cSld>
  <p:clrMapOvr>
    <a:overrideClrMapping bg1="dk1" tx1="lt1" bg2="dk2" tx2="lt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D  </a:t>
            </a:r>
          </a:p>
        </p:txBody>
      </p:sp>
      <p:pic>
        <p:nvPicPr>
          <p:cNvPr id="4" name="Picture 3">
            <a:extLst>
              <a:ext uri="{FF2B5EF4-FFF2-40B4-BE49-F238E27FC236}">
                <a16:creationId xmlns:a16="http://schemas.microsoft.com/office/drawing/2014/main" id="{6B80DF96-51B4-474B-90E1-155E2375736C}"/>
              </a:ext>
            </a:extLst>
          </p:cNvPr>
          <p:cNvPicPr>
            <a:picLocks noChangeAspect="1"/>
          </p:cNvPicPr>
          <p:nvPr/>
        </p:nvPicPr>
        <p:blipFill>
          <a:blip r:embed="rId3"/>
          <a:stretch>
            <a:fillRect/>
          </a:stretch>
        </p:blipFill>
        <p:spPr>
          <a:xfrm>
            <a:off x="0" y="-11430"/>
            <a:ext cx="6516009" cy="3334215"/>
          </a:xfrm>
          <a:prstGeom prst="rect">
            <a:avLst/>
          </a:prstGeom>
        </p:spPr>
      </p:pic>
    </p:spTree>
    <p:extLst>
      <p:ext uri="{BB962C8B-B14F-4D97-AF65-F5344CB8AC3E}">
        <p14:creationId xmlns:p14="http://schemas.microsoft.com/office/powerpoint/2010/main" val="18176933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dirty="0" err="1">
                <a:latin typeface="Arial" panose="020B0604020202020204" pitchFamily="34" charset="0"/>
                <a:cs typeface="Arial" panose="020B0604020202020204" pitchFamily="34" charset="0"/>
              </a:rPr>
              <a:t>Đề</a:t>
            </a:r>
            <a:r>
              <a:rPr lang="en-US" sz="5000" b="1" dirty="0">
                <a:latin typeface="Arial" panose="020B0604020202020204" pitchFamily="34" charset="0"/>
                <a:cs typeface="Arial" panose="020B0604020202020204" pitchFamily="34" charset="0"/>
              </a:rPr>
              <a:t> Y6 – Y14 HK1</a:t>
            </a:r>
          </a:p>
        </p:txBody>
      </p:sp>
    </p:spTree>
    <p:extLst>
      <p:ext uri="{BB962C8B-B14F-4D97-AF65-F5344CB8AC3E}">
        <p14:creationId xmlns:p14="http://schemas.microsoft.com/office/powerpoint/2010/main" val="3412288160"/>
      </p:ext>
    </p:extLst>
  </p:cSld>
  <p:clrMapOvr>
    <a:overrideClrMapping bg1="dk1" tx1="lt1" bg2="dk2" tx2="lt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  </a:t>
            </a:r>
          </a:p>
        </p:txBody>
      </p:sp>
      <p:sp>
        <p:nvSpPr>
          <p:cNvPr id="4" name="TextBox 3">
            <a:extLst>
              <a:ext uri="{FF2B5EF4-FFF2-40B4-BE49-F238E27FC236}">
                <a16:creationId xmlns:a16="http://schemas.microsoft.com/office/drawing/2014/main" id="{70582E92-2190-4E2E-BD82-4B1F13FF2F67}"/>
              </a:ext>
            </a:extLst>
          </p:cNvPr>
          <p:cNvSpPr txBox="1"/>
          <p:nvPr/>
        </p:nvSpPr>
        <p:spPr>
          <a:xfrm>
            <a:off x="0" y="0"/>
            <a:ext cx="9144000" cy="3416320"/>
          </a:xfrm>
          <a:prstGeom prst="rect">
            <a:avLst/>
          </a:prstGeom>
          <a:noFill/>
        </p:spPr>
        <p:txBody>
          <a:bodyPr wrap="square">
            <a:spAutoFit/>
          </a:bodyPr>
          <a:lstStyle/>
          <a:p>
            <a:r>
              <a:rPr lang="vi-VN" dirty="0"/>
              <a:t>Câu 7. Một bệnh nhân nam, 34 tuổi, nhập viện sau tai nạn giao thông khoảng 4 giờ.</a:t>
            </a:r>
          </a:p>
          <a:p>
            <a:r>
              <a:rPr lang="vi-VN" dirty="0"/>
              <a:t>Bệnh nhân bị va đập phần bụng xuống đường. Sau tai nạn BN tỉnh, tiếp xúc tốt, mạch 96 lần/ phút, HA 100/70 mmHg, thở 22 lần/ phút, da niêm hồng, ấm. </a:t>
            </a:r>
          </a:p>
          <a:p>
            <a:r>
              <a:rPr lang="vi-VN" dirty="0"/>
              <a:t>Khám thấy có vết bầm máu vùng bờ sườn trái. Bụng chướng, ấn đau khắp bụng, không đề kháng. </a:t>
            </a:r>
          </a:p>
          <a:p>
            <a:r>
              <a:rPr lang="vi-VN" dirty="0"/>
              <a:t>Siêu âm có dịch ổ bụng lượng íttrung bình, chọc hút ổ bụng ra máu không đông. </a:t>
            </a:r>
          </a:p>
          <a:p>
            <a:r>
              <a:rPr lang="vi-VN" dirty="0"/>
              <a:t>Phân độ chảy máu ổ bụng trên bệnh nhân này dựa trên lâm sàng?</a:t>
            </a:r>
          </a:p>
          <a:p>
            <a:r>
              <a:rPr lang="vi-VN" dirty="0"/>
              <a:t>a. Độ I</a:t>
            </a:r>
          </a:p>
          <a:p>
            <a:r>
              <a:rPr lang="vi-VN" dirty="0"/>
              <a:t>b. Độ II</a:t>
            </a:r>
          </a:p>
          <a:p>
            <a:r>
              <a:rPr lang="vi-VN" dirty="0"/>
              <a:t>c. Độ III </a:t>
            </a:r>
          </a:p>
          <a:p>
            <a:r>
              <a:rPr lang="vi-VN" dirty="0"/>
              <a:t>d. Độ IV</a:t>
            </a:r>
          </a:p>
          <a:p>
            <a:r>
              <a:rPr lang="vi-VN" dirty="0"/>
              <a:t>e. Độ V</a:t>
            </a:r>
          </a:p>
        </p:txBody>
      </p:sp>
    </p:spTree>
    <p:extLst>
      <p:ext uri="{BB962C8B-B14F-4D97-AF65-F5344CB8AC3E}">
        <p14:creationId xmlns:p14="http://schemas.microsoft.com/office/powerpoint/2010/main" val="31167084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E </a:t>
            </a:r>
          </a:p>
        </p:txBody>
      </p:sp>
      <p:sp>
        <p:nvSpPr>
          <p:cNvPr id="4" name="TextBox 3">
            <a:extLst>
              <a:ext uri="{FF2B5EF4-FFF2-40B4-BE49-F238E27FC236}">
                <a16:creationId xmlns:a16="http://schemas.microsoft.com/office/drawing/2014/main" id="{27DE5AAF-CEC1-4082-8C01-94EE04A48F6C}"/>
              </a:ext>
            </a:extLst>
          </p:cNvPr>
          <p:cNvSpPr txBox="1"/>
          <p:nvPr/>
        </p:nvSpPr>
        <p:spPr>
          <a:xfrm>
            <a:off x="-57150" y="0"/>
            <a:ext cx="8618220" cy="2031325"/>
          </a:xfrm>
          <a:prstGeom prst="rect">
            <a:avLst/>
          </a:prstGeom>
          <a:noFill/>
        </p:spPr>
        <p:txBody>
          <a:bodyPr wrap="square">
            <a:spAutoFit/>
          </a:bodyPr>
          <a:lstStyle/>
          <a:p>
            <a:r>
              <a:rPr lang="vi-VN" dirty="0"/>
              <a:t>Câu 24. Trong trường hợp vết thương thấu bụng, dấu hiệu nào sau đây chứng tỏ bệnh nhân đang bị chảy máu trong ổ bụng?</a:t>
            </a:r>
          </a:p>
          <a:p>
            <a:r>
              <a:rPr lang="vi-VN" dirty="0"/>
              <a:t>a. Mạch nhanh, huyết áp tụt</a:t>
            </a:r>
          </a:p>
          <a:p>
            <a:r>
              <a:rPr lang="vi-VN" dirty="0"/>
              <a:t>b. Da xanh niêm nhạt</a:t>
            </a:r>
          </a:p>
          <a:p>
            <a:r>
              <a:rPr lang="vi-VN" dirty="0"/>
              <a:t>c. Máu chảy qua vết thương nhiều</a:t>
            </a:r>
          </a:p>
          <a:p>
            <a:r>
              <a:rPr lang="vi-VN" dirty="0"/>
              <a:t>d. Ấn đau khắp bụng nhiều</a:t>
            </a:r>
          </a:p>
          <a:p>
            <a:r>
              <a:rPr lang="vi-VN" dirty="0"/>
              <a:t>e. Chọc dò ra máu không đông</a:t>
            </a:r>
          </a:p>
        </p:txBody>
      </p:sp>
    </p:spTree>
    <p:extLst>
      <p:ext uri="{BB962C8B-B14F-4D97-AF65-F5344CB8AC3E}">
        <p14:creationId xmlns:p14="http://schemas.microsoft.com/office/powerpoint/2010/main" val="29566230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err="1">
                <a:latin typeface="Arial" panose="020B0604020202020204" pitchFamily="34" charset="0"/>
                <a:cs typeface="Arial" panose="020B0604020202020204" pitchFamily="34" charset="0"/>
              </a:rPr>
              <a:t>Note:C</a:t>
            </a:r>
            <a:r>
              <a:rPr lang="en-US"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BE2041D1-CE99-41D4-B42E-97FB901F770B}"/>
              </a:ext>
            </a:extLst>
          </p:cNvPr>
          <p:cNvSpPr txBox="1"/>
          <p:nvPr/>
        </p:nvSpPr>
        <p:spPr>
          <a:xfrm>
            <a:off x="0" y="0"/>
            <a:ext cx="9144000" cy="2585323"/>
          </a:xfrm>
          <a:prstGeom prst="rect">
            <a:avLst/>
          </a:prstGeom>
          <a:noFill/>
        </p:spPr>
        <p:txBody>
          <a:bodyPr wrap="square">
            <a:spAutoFit/>
          </a:bodyPr>
          <a:lstStyle/>
          <a:p>
            <a:r>
              <a:rPr lang="vi-VN" dirty="0"/>
              <a:t>Câu 60. Bệnh nhân nam, 29 tuổi, có vết thương do vật sắc tại 1/3 trên mặt ngoài cẳng tay trái, dài 3cm, máu chảy thành dòng. Khám: bệnh nhân tỉnh, da niêm hồng, mạch 80 lần/phút, huyết áp 110/70 mmHg. </a:t>
            </a:r>
          </a:p>
          <a:p>
            <a:r>
              <a:rPr lang="vi-VN" dirty="0"/>
              <a:t>Phương án nào sau đây nên được chỉ định ngay từ đầu?</a:t>
            </a:r>
          </a:p>
          <a:p>
            <a:r>
              <a:rPr lang="vi-VN" dirty="0"/>
              <a:t>a. CT scanner động mạch chi có cản quang.</a:t>
            </a:r>
          </a:p>
          <a:p>
            <a:r>
              <a:rPr lang="vi-VN" dirty="0"/>
              <a:t>b. Công thức máu, nhóm máu và đông máu toàn bộ </a:t>
            </a:r>
          </a:p>
          <a:p>
            <a:r>
              <a:rPr lang="vi-VN" dirty="0"/>
              <a:t>c. Mổ thám sát và xử trí vết thương.</a:t>
            </a:r>
          </a:p>
          <a:p>
            <a:r>
              <a:rPr lang="vi-VN" dirty="0"/>
              <a:t>d. Siêu âm mạch máu Duplex.</a:t>
            </a:r>
          </a:p>
          <a:p>
            <a:r>
              <a:rPr lang="vi-VN" dirty="0"/>
              <a:t>e. X quang cẳng tay Trái</a:t>
            </a:r>
          </a:p>
        </p:txBody>
      </p:sp>
    </p:spTree>
    <p:extLst>
      <p:ext uri="{BB962C8B-B14F-4D97-AF65-F5344CB8AC3E}">
        <p14:creationId xmlns:p14="http://schemas.microsoft.com/office/powerpoint/2010/main" val="22785034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dirty="0" err="1">
                <a:latin typeface="Arial" panose="020B0604020202020204" pitchFamily="34" charset="0"/>
                <a:cs typeface="Arial" panose="020B0604020202020204" pitchFamily="34" charset="0"/>
              </a:rPr>
              <a:t>Đề</a:t>
            </a:r>
            <a:r>
              <a:rPr lang="en-US" sz="5000" b="1" dirty="0">
                <a:latin typeface="Arial" panose="020B0604020202020204" pitchFamily="34" charset="0"/>
                <a:cs typeface="Arial" panose="020B0604020202020204" pitchFamily="34" charset="0"/>
              </a:rPr>
              <a:t> Y6 – Y14 HK2</a:t>
            </a:r>
          </a:p>
          <a:p>
            <a:pPr algn="l"/>
            <a:r>
              <a:rPr lang="en-US" sz="5000" b="1" dirty="0">
                <a:latin typeface="Arial" panose="020B0604020202020204" pitchFamily="34" charset="0"/>
                <a:cs typeface="Arial" panose="020B0604020202020204" pitchFamily="34" charset="0"/>
              </a:rPr>
              <a:t>KO </a:t>
            </a:r>
            <a:r>
              <a:rPr lang="en-US" sz="5000" b="1" dirty="0" err="1">
                <a:latin typeface="Arial" panose="020B0604020202020204" pitchFamily="34" charset="0"/>
                <a:cs typeface="Arial" panose="020B0604020202020204" pitchFamily="34" charset="0"/>
              </a:rPr>
              <a:t>có</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câu</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nào</a:t>
            </a:r>
            <a:endParaRPr lang="en-US" sz="5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6577564"/>
      </p:ext>
    </p:extLst>
  </p:cSld>
  <p:clrMapOvr>
    <a:overrideClrMapping bg1="dk1" tx1="lt1" bg2="dk2" tx2="lt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dirty="0" err="1">
                <a:latin typeface="Arial" panose="020B0604020202020204" pitchFamily="34" charset="0"/>
                <a:cs typeface="Arial" panose="020B0604020202020204" pitchFamily="34" charset="0"/>
              </a:rPr>
              <a:t>Đề</a:t>
            </a:r>
            <a:r>
              <a:rPr lang="en-US" sz="5000" b="1" dirty="0">
                <a:latin typeface="Arial" panose="020B0604020202020204" pitchFamily="34" charset="0"/>
                <a:cs typeface="Arial" panose="020B0604020202020204" pitchFamily="34" charset="0"/>
              </a:rPr>
              <a:t> Y6 – Y13 HK1</a:t>
            </a:r>
          </a:p>
        </p:txBody>
      </p:sp>
    </p:spTree>
    <p:extLst>
      <p:ext uri="{BB962C8B-B14F-4D97-AF65-F5344CB8AC3E}">
        <p14:creationId xmlns:p14="http://schemas.microsoft.com/office/powerpoint/2010/main" val="858181729"/>
      </p:ext>
    </p:extLst>
  </p:cSld>
  <p:clrMapOvr>
    <a:overrideClrMapping bg1="dk1" tx1="lt1" bg2="dk2" tx2="lt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838969"/>
            <a:ext cx="9144000" cy="2824589"/>
          </a:xfrm>
        </p:spPr>
        <p:txBody>
          <a:bodyPr>
            <a:normAutofit/>
          </a:bodyPr>
          <a:lstStyle/>
          <a:p>
            <a:pPr algn="l"/>
            <a:r>
              <a:rPr lang="en-US" sz="2000" dirty="0">
                <a:latin typeface="Arial" panose="020B0604020202020204" pitchFamily="34" charset="0"/>
                <a:cs typeface="Arial" panose="020B0604020202020204" pitchFamily="34" charset="0"/>
              </a:rPr>
              <a:t>Note: 29D 30C   </a:t>
            </a:r>
          </a:p>
        </p:txBody>
      </p:sp>
      <p:sp>
        <p:nvSpPr>
          <p:cNvPr id="4" name="TextBox 3">
            <a:extLst>
              <a:ext uri="{FF2B5EF4-FFF2-40B4-BE49-F238E27FC236}">
                <a16:creationId xmlns:a16="http://schemas.microsoft.com/office/drawing/2014/main" id="{1F87C51A-D228-4288-BC09-E60DF9FBD7B6}"/>
              </a:ext>
            </a:extLst>
          </p:cNvPr>
          <p:cNvSpPr txBox="1"/>
          <p:nvPr/>
        </p:nvSpPr>
        <p:spPr>
          <a:xfrm>
            <a:off x="0" y="0"/>
            <a:ext cx="9144000" cy="3139321"/>
          </a:xfrm>
          <a:prstGeom prst="rect">
            <a:avLst/>
          </a:prstGeom>
          <a:noFill/>
        </p:spPr>
        <p:txBody>
          <a:bodyPr wrap="square">
            <a:spAutoFit/>
          </a:bodyPr>
          <a:lstStyle/>
          <a:p>
            <a:r>
              <a:rPr lang="vi-VN" dirty="0"/>
              <a:t>Câu 29. Bệnh nhân nam, 30 tuổi nhập viện vì tai nạn giao thông xe máy đụng xe máy cách 1 giờ. </a:t>
            </a:r>
          </a:p>
          <a:p>
            <a:r>
              <a:rPr lang="vi-VN" dirty="0"/>
              <a:t>Khám thấy tri giác tỉnh, tiếp xúc được, da xanh niêm nhạt, mạch 120 lần/phút, huyết áp 70/40mmHg, không khó thở, bụng có dấu xây xát da vùng hạ sườn trái, chướng, ấn đau. </a:t>
            </a:r>
          </a:p>
          <a:p>
            <a:r>
              <a:rPr lang="vi-VN" dirty="0"/>
              <a:t>Chỉ định nào cần làm trước tiên?</a:t>
            </a:r>
          </a:p>
          <a:p>
            <a:r>
              <a:rPr lang="vi-VN" dirty="0"/>
              <a:t>a. Chụp cắt lớp điện toán	</a:t>
            </a:r>
          </a:p>
          <a:p>
            <a:r>
              <a:rPr lang="vi-VN" dirty="0"/>
              <a:t>b. Xquang bụng đứng	</a:t>
            </a:r>
          </a:p>
          <a:p>
            <a:r>
              <a:rPr lang="vi-VN" dirty="0"/>
              <a:t>c. Chụp cộng hưởng từ</a:t>
            </a:r>
          </a:p>
          <a:p>
            <a:r>
              <a:rPr lang="vi-VN" dirty="0"/>
              <a:t>d. Siêu âm bụng FAST	</a:t>
            </a:r>
          </a:p>
          <a:p>
            <a:r>
              <a:rPr lang="vi-VN" dirty="0"/>
              <a:t>e. Mổ cấp cứu ngay</a:t>
            </a:r>
          </a:p>
        </p:txBody>
      </p:sp>
      <p:sp>
        <p:nvSpPr>
          <p:cNvPr id="6" name="TextBox 5">
            <a:extLst>
              <a:ext uri="{FF2B5EF4-FFF2-40B4-BE49-F238E27FC236}">
                <a16:creationId xmlns:a16="http://schemas.microsoft.com/office/drawing/2014/main" id="{FCE74F42-73CF-407D-BB1D-09EACD6361DE}"/>
              </a:ext>
            </a:extLst>
          </p:cNvPr>
          <p:cNvSpPr txBox="1"/>
          <p:nvPr/>
        </p:nvSpPr>
        <p:spPr>
          <a:xfrm>
            <a:off x="3983355" y="1569660"/>
            <a:ext cx="4606290" cy="2031325"/>
          </a:xfrm>
          <a:prstGeom prst="rect">
            <a:avLst/>
          </a:prstGeom>
          <a:noFill/>
        </p:spPr>
        <p:txBody>
          <a:bodyPr wrap="square">
            <a:spAutoFit/>
          </a:bodyPr>
          <a:lstStyle/>
          <a:p>
            <a:r>
              <a:rPr lang="vi-VN" dirty="0"/>
              <a:t>Câu 30. Siêu âm FAST có nghĩa là:</a:t>
            </a:r>
          </a:p>
          <a:p>
            <a:r>
              <a:rPr lang="vi-VN" dirty="0"/>
              <a:t>a.	Siêu âm ngay tại nơi xảy ra tai nạn</a:t>
            </a:r>
          </a:p>
          <a:p>
            <a:r>
              <a:rPr lang="vi-VN" dirty="0"/>
              <a:t>b.	Siêu âm càng nhanh càng tốt</a:t>
            </a:r>
          </a:p>
          <a:p>
            <a:r>
              <a:rPr lang="vi-VN" dirty="0"/>
              <a:t>c.	Siêu âm có trọng điểm đánh giá bệnh nhân chấn thương </a:t>
            </a:r>
          </a:p>
          <a:p>
            <a:r>
              <a:rPr lang="vi-VN" dirty="0"/>
              <a:t>d.	Siêu âm 3D và Doppler mạch máu</a:t>
            </a:r>
          </a:p>
          <a:p>
            <a:r>
              <a:rPr lang="vi-VN" dirty="0"/>
              <a:t>e.	Siêu âm trong lúc mổ</a:t>
            </a:r>
          </a:p>
        </p:txBody>
      </p:sp>
    </p:spTree>
    <p:extLst>
      <p:ext uri="{BB962C8B-B14F-4D97-AF65-F5344CB8AC3E}">
        <p14:creationId xmlns:p14="http://schemas.microsoft.com/office/powerpoint/2010/main" val="37989545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C  </a:t>
            </a:r>
          </a:p>
        </p:txBody>
      </p:sp>
      <p:sp>
        <p:nvSpPr>
          <p:cNvPr id="4" name="TextBox 3">
            <a:extLst>
              <a:ext uri="{FF2B5EF4-FFF2-40B4-BE49-F238E27FC236}">
                <a16:creationId xmlns:a16="http://schemas.microsoft.com/office/drawing/2014/main" id="{061A3BDF-147C-4200-9C89-5FD5E5A382EF}"/>
              </a:ext>
            </a:extLst>
          </p:cNvPr>
          <p:cNvSpPr txBox="1"/>
          <p:nvPr/>
        </p:nvSpPr>
        <p:spPr>
          <a:xfrm>
            <a:off x="0" y="0"/>
            <a:ext cx="9144000" cy="2862322"/>
          </a:xfrm>
          <a:prstGeom prst="rect">
            <a:avLst/>
          </a:prstGeom>
          <a:noFill/>
        </p:spPr>
        <p:txBody>
          <a:bodyPr wrap="square">
            <a:spAutoFit/>
          </a:bodyPr>
          <a:lstStyle/>
          <a:p>
            <a:r>
              <a:rPr lang="vi-VN" dirty="0"/>
              <a:t>Câu 50. Một bệnh nhân được đưa vào bệnh viện trong tình trạng lơ mơ, huyết áp không đo được. Người đưa bệnh nhân vào bệnh viện khai cách đó 20 phút bệnh nhân bị quẹt xe, té đập ngực và bụng xuống đường. Khám thấy ngực và bụng bệnh nhân có nhiều vết xây xát.</a:t>
            </a:r>
          </a:p>
          <a:p>
            <a:r>
              <a:rPr lang="vi-VN" dirty="0"/>
              <a:t>Khả năng bệnh nhân này có thể bị sốc do những nguyên nhân bên dưới, NGOẠI TRỪ:</a:t>
            </a:r>
          </a:p>
          <a:p>
            <a:r>
              <a:rPr lang="vi-VN" dirty="0"/>
              <a:t>a. Sốc mất máu do vỡ lách</a:t>
            </a:r>
          </a:p>
          <a:p>
            <a:r>
              <a:rPr lang="vi-VN" dirty="0"/>
              <a:t>b. Sốc mất máu do vỡ gan</a:t>
            </a:r>
          </a:p>
          <a:p>
            <a:r>
              <a:rPr lang="vi-VN" dirty="0"/>
              <a:t>c. Sốc nhiễm trùng do vỡ ruột </a:t>
            </a:r>
          </a:p>
          <a:p>
            <a:r>
              <a:rPr lang="vi-VN" dirty="0"/>
              <a:t>d. Sốc tim do chấn thương tim</a:t>
            </a:r>
          </a:p>
          <a:p>
            <a:r>
              <a:rPr lang="vi-VN" dirty="0"/>
              <a:t>e. Sốc mất máu do tràn máu màng phổi</a:t>
            </a:r>
          </a:p>
        </p:txBody>
      </p:sp>
    </p:spTree>
    <p:extLst>
      <p:ext uri="{BB962C8B-B14F-4D97-AF65-F5344CB8AC3E}">
        <p14:creationId xmlns:p14="http://schemas.microsoft.com/office/powerpoint/2010/main" val="3862504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D</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63D206A4-E83E-4D8B-AC5B-A634580E6F5D}"/>
              </a:ext>
            </a:extLst>
          </p:cNvPr>
          <p:cNvPicPr>
            <a:picLocks noChangeAspect="1"/>
          </p:cNvPicPr>
          <p:nvPr/>
        </p:nvPicPr>
        <p:blipFill>
          <a:blip r:embed="rId3"/>
          <a:stretch>
            <a:fillRect/>
          </a:stretch>
        </p:blipFill>
        <p:spPr>
          <a:xfrm>
            <a:off x="173528" y="0"/>
            <a:ext cx="8990216" cy="1712422"/>
          </a:xfrm>
          <a:prstGeom prst="rect">
            <a:avLst/>
          </a:prstGeom>
        </p:spPr>
      </p:pic>
    </p:spTree>
    <p:extLst>
      <p:ext uri="{BB962C8B-B14F-4D97-AF65-F5344CB8AC3E}">
        <p14:creationId xmlns:p14="http://schemas.microsoft.com/office/powerpoint/2010/main" val="325045697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dirty="0" err="1">
                <a:latin typeface="Arial" panose="020B0604020202020204" pitchFamily="34" charset="0"/>
                <a:cs typeface="Arial" panose="020B0604020202020204" pitchFamily="34" charset="0"/>
              </a:rPr>
              <a:t>Đề</a:t>
            </a:r>
            <a:r>
              <a:rPr lang="en-US" sz="5000" b="1" dirty="0">
                <a:latin typeface="Arial" panose="020B0604020202020204" pitchFamily="34" charset="0"/>
                <a:cs typeface="Arial" panose="020B0604020202020204" pitchFamily="34" charset="0"/>
              </a:rPr>
              <a:t> Y6 – Y13 HK2</a:t>
            </a:r>
          </a:p>
        </p:txBody>
      </p:sp>
    </p:spTree>
    <p:extLst>
      <p:ext uri="{BB962C8B-B14F-4D97-AF65-F5344CB8AC3E}">
        <p14:creationId xmlns:p14="http://schemas.microsoft.com/office/powerpoint/2010/main" val="1602741109"/>
      </p:ext>
    </p:extLst>
  </p:cSld>
  <p:clrMapOvr>
    <a:overrideClrMapping bg1="dk1" tx1="lt1" bg2="dk2" tx2="lt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D  </a:t>
            </a:r>
          </a:p>
        </p:txBody>
      </p:sp>
      <p:sp>
        <p:nvSpPr>
          <p:cNvPr id="4" name="TextBox 3">
            <a:extLst>
              <a:ext uri="{FF2B5EF4-FFF2-40B4-BE49-F238E27FC236}">
                <a16:creationId xmlns:a16="http://schemas.microsoft.com/office/drawing/2014/main" id="{8D007140-08E4-4E16-99F6-A4C8854B8726}"/>
              </a:ext>
            </a:extLst>
          </p:cNvPr>
          <p:cNvSpPr txBox="1"/>
          <p:nvPr/>
        </p:nvSpPr>
        <p:spPr>
          <a:xfrm>
            <a:off x="0" y="0"/>
            <a:ext cx="9144000" cy="2308324"/>
          </a:xfrm>
          <a:prstGeom prst="rect">
            <a:avLst/>
          </a:prstGeom>
          <a:noFill/>
        </p:spPr>
        <p:txBody>
          <a:bodyPr wrap="square">
            <a:spAutoFit/>
          </a:bodyPr>
          <a:lstStyle/>
          <a:p>
            <a:r>
              <a:rPr lang="vi-VN" dirty="0"/>
              <a:t>Câu 3. Bệnh nhân nam, 25t, nhập viện vì tai nạn giao thông. Bệnh nhân được chẩn đoán sốc mất máu- vỡ lách, được chỉ định mổ cấp cứu. Dung dịch nào là tốt nhất để truyền cho bệnh nhân trong tình huống này?</a:t>
            </a:r>
          </a:p>
          <a:p>
            <a:r>
              <a:rPr lang="vi-VN" dirty="0"/>
              <a:t>a. Glucose 5%</a:t>
            </a:r>
          </a:p>
          <a:p>
            <a:r>
              <a:rPr lang="vi-VN" dirty="0"/>
              <a:t>b. Aminoplasmal 10%</a:t>
            </a:r>
          </a:p>
          <a:p>
            <a:r>
              <a:rPr lang="vi-VN" dirty="0"/>
              <a:t>c. Máu toàn phần</a:t>
            </a:r>
          </a:p>
          <a:p>
            <a:r>
              <a:rPr lang="vi-VN" dirty="0"/>
              <a:t>d. Hồng cầu lắng</a:t>
            </a:r>
          </a:p>
          <a:p>
            <a:r>
              <a:rPr lang="vi-VN" dirty="0"/>
              <a:t>e. Huyết tương tươi đông lạnh</a:t>
            </a:r>
          </a:p>
        </p:txBody>
      </p:sp>
    </p:spTree>
    <p:extLst>
      <p:ext uri="{BB962C8B-B14F-4D97-AF65-F5344CB8AC3E}">
        <p14:creationId xmlns:p14="http://schemas.microsoft.com/office/powerpoint/2010/main" val="5747954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C</a:t>
            </a:r>
          </a:p>
        </p:txBody>
      </p:sp>
      <p:sp>
        <p:nvSpPr>
          <p:cNvPr id="4" name="TextBox 3">
            <a:extLst>
              <a:ext uri="{FF2B5EF4-FFF2-40B4-BE49-F238E27FC236}">
                <a16:creationId xmlns:a16="http://schemas.microsoft.com/office/drawing/2014/main" id="{214D69D0-8132-4A7F-AF19-6BAFF5C1C3C4}"/>
              </a:ext>
            </a:extLst>
          </p:cNvPr>
          <p:cNvSpPr txBox="1"/>
          <p:nvPr/>
        </p:nvSpPr>
        <p:spPr>
          <a:xfrm>
            <a:off x="0" y="0"/>
            <a:ext cx="9144000" cy="2308324"/>
          </a:xfrm>
          <a:prstGeom prst="rect">
            <a:avLst/>
          </a:prstGeom>
          <a:noFill/>
        </p:spPr>
        <p:txBody>
          <a:bodyPr wrap="square">
            <a:spAutoFit/>
          </a:bodyPr>
          <a:lstStyle/>
          <a:p>
            <a:r>
              <a:rPr lang="vi-VN" dirty="0"/>
              <a:t>Câu 24. Nói về lý do cần phân biệt vết thương bụng do bạch khí hay do hoả khí, phát biểu nào sau đây là SAI?</a:t>
            </a:r>
          </a:p>
          <a:p>
            <a:r>
              <a:rPr lang="vi-VN" dirty="0"/>
              <a:t>a. Để tiên lượng độ nặng của tổn thương tạng</a:t>
            </a:r>
          </a:p>
          <a:p>
            <a:r>
              <a:rPr lang="vi-VN" dirty="0"/>
              <a:t>b. Hoả khí thường gây tổn thương nhiều tạng hơn bạch khí</a:t>
            </a:r>
          </a:p>
          <a:p>
            <a:r>
              <a:rPr lang="vi-VN" dirty="0"/>
              <a:t>c. Trong vết thương do hoả khí thì chỉ tạng quanh vết thương bị tổn thương	</a:t>
            </a:r>
          </a:p>
          <a:p>
            <a:r>
              <a:rPr lang="vi-VN" dirty="0"/>
              <a:t>d. Vết thương do bạch khí sẽ gây tổn thương tạng tuỳ thuộc độ sâu, hướng đi của vật gây vết thương</a:t>
            </a:r>
          </a:p>
          <a:p>
            <a:r>
              <a:rPr lang="vi-VN" dirty="0"/>
              <a:t>e. Vết thương do hoả khí dễ bị bỏ sót tổn thương hơn khi phẫu thuật</a:t>
            </a:r>
          </a:p>
        </p:txBody>
      </p:sp>
    </p:spTree>
    <p:extLst>
      <p:ext uri="{BB962C8B-B14F-4D97-AF65-F5344CB8AC3E}">
        <p14:creationId xmlns:p14="http://schemas.microsoft.com/office/powerpoint/2010/main" val="15412608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80010" y="5360670"/>
            <a:ext cx="9144000" cy="1302888"/>
          </a:xfrm>
        </p:spPr>
        <p:txBody>
          <a:bodyPr>
            <a:normAutofit/>
          </a:bodyPr>
          <a:lstStyle/>
          <a:p>
            <a:pPr algn="l"/>
            <a:r>
              <a:rPr lang="en-US" sz="2000" dirty="0">
                <a:latin typeface="Arial" panose="020B0604020202020204" pitchFamily="34" charset="0"/>
                <a:cs typeface="Arial" panose="020B0604020202020204" pitchFamily="34" charset="0"/>
              </a:rPr>
              <a:t>Note:  32B 33E (</a:t>
            </a:r>
            <a:r>
              <a:rPr lang="en-US" sz="2000" dirty="0" err="1">
                <a:latin typeface="Arial" panose="020B0604020202020204" pitchFamily="34" charset="0"/>
                <a:cs typeface="Arial" panose="020B0604020202020204" pitchFamily="34" charset="0"/>
              </a:rPr>
              <a:t>Chảy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dịch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tiêu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hóa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đục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cợn</a:t>
            </a:r>
            <a:r>
              <a:rPr lang="en-US" sz="2000" dirty="0">
                <a:latin typeface="Arial" panose="020B0604020202020204" pitchFamily="34" charset="0"/>
                <a:cs typeface="Arial" panose="020B0604020202020204" pitchFamily="34" charset="0"/>
              </a:rPr>
              <a:t> &gt; </a:t>
            </a:r>
            <a:r>
              <a:rPr lang="en-US" sz="2000" dirty="0" err="1">
                <a:latin typeface="Arial" panose="020B0604020202020204" pitchFamily="34" charset="0"/>
                <a:cs typeface="Arial" panose="020B0604020202020204" pitchFamily="34" charset="0"/>
              </a:rPr>
              <a:t>lòi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ruột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nối</a:t>
            </a:r>
            <a:r>
              <a:rPr lang="en-US" sz="2000" dirty="0">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C80A44CD-64CB-4053-BA85-C5161389B950}"/>
              </a:ext>
            </a:extLst>
          </p:cNvPr>
          <p:cNvSpPr txBox="1"/>
          <p:nvPr/>
        </p:nvSpPr>
        <p:spPr>
          <a:xfrm>
            <a:off x="0" y="0"/>
            <a:ext cx="9144000" cy="1754326"/>
          </a:xfrm>
          <a:prstGeom prst="rect">
            <a:avLst/>
          </a:prstGeom>
          <a:noFill/>
        </p:spPr>
        <p:txBody>
          <a:bodyPr wrap="square">
            <a:spAutoFit/>
          </a:bodyPr>
          <a:lstStyle/>
          <a:p>
            <a:r>
              <a:rPr lang="vi-VN" dirty="0"/>
              <a:t>Câu 32. Một bệnh nhân bị chấn thương bụng kín khi nhập viện cần làm gì trước tiên?</a:t>
            </a:r>
          </a:p>
          <a:p>
            <a:r>
              <a:rPr lang="vi-VN" dirty="0"/>
              <a:t>a. Phải hồi sức tích cực ngay khi nhận bệnh</a:t>
            </a:r>
          </a:p>
          <a:p>
            <a:r>
              <a:rPr lang="vi-VN" dirty="0"/>
              <a:t>b. Lấy sinh hiệu, đánh giá tri giác	</a:t>
            </a:r>
          </a:p>
          <a:p>
            <a:r>
              <a:rPr lang="vi-VN" dirty="0"/>
              <a:t>c. Chụp CT scan bụng để chẩn đoán tạng bị tổn thương</a:t>
            </a:r>
          </a:p>
          <a:p>
            <a:r>
              <a:rPr lang="vi-VN" dirty="0"/>
              <a:t>d. Hỏi bệnh sử, cơ chế chấn thương</a:t>
            </a:r>
          </a:p>
          <a:p>
            <a:r>
              <a:rPr lang="vi-VN" dirty="0"/>
              <a:t>e. Chuyển mổ khẩn nếu tụt huyết áp</a:t>
            </a:r>
          </a:p>
        </p:txBody>
      </p:sp>
      <p:sp>
        <p:nvSpPr>
          <p:cNvPr id="6" name="TextBox 5">
            <a:extLst>
              <a:ext uri="{FF2B5EF4-FFF2-40B4-BE49-F238E27FC236}">
                <a16:creationId xmlns:a16="http://schemas.microsoft.com/office/drawing/2014/main" id="{06151F04-B45A-406A-B600-2AB669B399E9}"/>
              </a:ext>
            </a:extLst>
          </p:cNvPr>
          <p:cNvSpPr txBox="1"/>
          <p:nvPr/>
        </p:nvSpPr>
        <p:spPr>
          <a:xfrm>
            <a:off x="0" y="1977390"/>
            <a:ext cx="9063990" cy="1754326"/>
          </a:xfrm>
          <a:prstGeom prst="rect">
            <a:avLst/>
          </a:prstGeom>
          <a:noFill/>
        </p:spPr>
        <p:txBody>
          <a:bodyPr wrap="square">
            <a:spAutoFit/>
          </a:bodyPr>
          <a:lstStyle/>
          <a:p>
            <a:r>
              <a:rPr lang="vi-VN" dirty="0"/>
              <a:t>Câu 33. Dấu hiệu nào là chắc chắn có tổn thương tạng trong vết thương thấu bụng?</a:t>
            </a:r>
          </a:p>
          <a:p>
            <a:r>
              <a:rPr lang="vi-VN" dirty="0"/>
              <a:t>a. Lòi mạc nối ở vết thương</a:t>
            </a:r>
          </a:p>
          <a:p>
            <a:r>
              <a:rPr lang="vi-VN" dirty="0"/>
              <a:t>b. Chảy máu ở vết thương</a:t>
            </a:r>
          </a:p>
          <a:p>
            <a:r>
              <a:rPr lang="vi-VN" dirty="0"/>
              <a:t>c. Lòi ruột ở vết thương</a:t>
            </a:r>
          </a:p>
          <a:p>
            <a:r>
              <a:rPr lang="vi-VN" dirty="0"/>
              <a:t>d. Thám sát thấy thủng phúc mạc thành</a:t>
            </a:r>
          </a:p>
          <a:p>
            <a:r>
              <a:rPr lang="vi-VN" dirty="0"/>
              <a:t>e. Vết thương chảy nhiều dịch đục, lợn cợn</a:t>
            </a:r>
          </a:p>
        </p:txBody>
      </p:sp>
    </p:spTree>
    <p:extLst>
      <p:ext uri="{BB962C8B-B14F-4D97-AF65-F5344CB8AC3E}">
        <p14:creationId xmlns:p14="http://schemas.microsoft.com/office/powerpoint/2010/main" val="27044094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C </a:t>
            </a:r>
          </a:p>
        </p:txBody>
      </p:sp>
      <p:sp>
        <p:nvSpPr>
          <p:cNvPr id="4" name="TextBox 3">
            <a:extLst>
              <a:ext uri="{FF2B5EF4-FFF2-40B4-BE49-F238E27FC236}">
                <a16:creationId xmlns:a16="http://schemas.microsoft.com/office/drawing/2014/main" id="{B5EA27D2-8DB0-473C-890C-C5679A032CB3}"/>
              </a:ext>
            </a:extLst>
          </p:cNvPr>
          <p:cNvSpPr txBox="1"/>
          <p:nvPr/>
        </p:nvSpPr>
        <p:spPr>
          <a:xfrm>
            <a:off x="0" y="0"/>
            <a:ext cx="9144000" cy="2585323"/>
          </a:xfrm>
          <a:prstGeom prst="rect">
            <a:avLst/>
          </a:prstGeom>
          <a:noFill/>
        </p:spPr>
        <p:txBody>
          <a:bodyPr wrap="square">
            <a:spAutoFit/>
          </a:bodyPr>
          <a:lstStyle/>
          <a:p>
            <a:r>
              <a:rPr lang="vi-VN" dirty="0"/>
              <a:t>Câu 41. Bệnh nhân nam, 60 tuổi, té từ tầng 2 xưởng làm việc xuống đất. Bạn cùng tham gia trong nhóm cấp cứu tại hiện trường. Qua thăm khám, bệnh nhân trả lời được, tuy nhiên không thể thực hiện cử động tay và chân theo y lệnh, sinh hiệu bình thường. Điều tiếp theo bạn cần thực hiện là gì?</a:t>
            </a:r>
          </a:p>
          <a:p>
            <a:r>
              <a:rPr lang="vi-VN" dirty="0"/>
              <a:t>a.	Khám đồng tử đánh giá kích thước và phản xạ của đồng tử với ánh sáng.</a:t>
            </a:r>
          </a:p>
          <a:p>
            <a:r>
              <a:rPr lang="vi-VN" dirty="0"/>
              <a:t>b.	Hỏi bệnh sử về các thuốc đang điều trị.</a:t>
            </a:r>
          </a:p>
          <a:p>
            <a:r>
              <a:rPr lang="vi-VN" dirty="0"/>
              <a:t>c.	Bất động cột sống cổ thẳng trục bằng đai nẹp hoặc đặt túi cát hai bên cổ.</a:t>
            </a:r>
          </a:p>
          <a:p>
            <a:r>
              <a:rPr lang="vi-VN" dirty="0"/>
              <a:t>d.	Nhanh chóng đưa bệnh nhân lên xe cấp cứu.</a:t>
            </a:r>
          </a:p>
          <a:p>
            <a:r>
              <a:rPr lang="vi-VN" dirty="0"/>
              <a:t>e.   Lập 2 đường truyền tĩnh mạch ngay </a:t>
            </a:r>
          </a:p>
        </p:txBody>
      </p:sp>
    </p:spTree>
    <p:extLst>
      <p:ext uri="{BB962C8B-B14F-4D97-AF65-F5344CB8AC3E}">
        <p14:creationId xmlns:p14="http://schemas.microsoft.com/office/powerpoint/2010/main" val="24207534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524316"/>
            <a:ext cx="9144000" cy="2139242"/>
          </a:xfrm>
        </p:spPr>
        <p:txBody>
          <a:bodyPr>
            <a:normAutofit/>
          </a:bodyPr>
          <a:lstStyle/>
          <a:p>
            <a:pPr algn="l"/>
            <a:r>
              <a:rPr lang="en-US" sz="2000" dirty="0">
                <a:latin typeface="Arial" panose="020B0604020202020204" pitchFamily="34" charset="0"/>
                <a:cs typeface="Arial" panose="020B0604020202020204" pitchFamily="34" charset="0"/>
              </a:rPr>
              <a:t>Note: A  </a:t>
            </a:r>
          </a:p>
        </p:txBody>
      </p:sp>
      <p:sp>
        <p:nvSpPr>
          <p:cNvPr id="4" name="TextBox 3">
            <a:extLst>
              <a:ext uri="{FF2B5EF4-FFF2-40B4-BE49-F238E27FC236}">
                <a16:creationId xmlns:a16="http://schemas.microsoft.com/office/drawing/2014/main" id="{C1C9E3D0-7E28-4B6C-B950-65324CFD682C}"/>
              </a:ext>
            </a:extLst>
          </p:cNvPr>
          <p:cNvSpPr txBox="1"/>
          <p:nvPr/>
        </p:nvSpPr>
        <p:spPr>
          <a:xfrm>
            <a:off x="0" y="1"/>
            <a:ext cx="9144000" cy="4524315"/>
          </a:xfrm>
          <a:prstGeom prst="rect">
            <a:avLst/>
          </a:prstGeom>
          <a:noFill/>
        </p:spPr>
        <p:txBody>
          <a:bodyPr wrap="square">
            <a:spAutoFit/>
          </a:bodyPr>
          <a:lstStyle/>
          <a:p>
            <a:r>
              <a:rPr lang="vi-VN" dirty="0"/>
              <a:t>Câu 46. Một nạn nhân nam 52 tuổi được chuyển vào Khoa Cấp cứu sau ngã từ tầng 3 xuống nền cỏ. Biểu hiện rõ tình trạng suy hô hấp. Đã được bất động cột sống và được cung cấp O2 qua mặt nạ. Thăm khám ban đầu ghi nhận:</a:t>
            </a:r>
          </a:p>
          <a:p>
            <a:r>
              <a:rPr lang="vi-VN" dirty="0"/>
              <a:t>Đường thở:  Không nghẽn tắc</a:t>
            </a:r>
          </a:p>
          <a:p>
            <a:r>
              <a:rPr lang="vi-VN" dirty="0"/>
              <a:t>Hô hấp: 	Nhịp thở 40 lần/phút, độ bão hòa oxygen 85%</a:t>
            </a:r>
          </a:p>
          <a:p>
            <a:r>
              <a:rPr lang="vi-VN" dirty="0"/>
              <a:t>		  	Khí quản không lệch, giảm âm phế bào bên trái</a:t>
            </a:r>
          </a:p>
          <a:p>
            <a:r>
              <a:rPr lang="vi-VN" dirty="0"/>
              <a:t>			Hô hấp đảo ngược ở ngực trái, Có dấu gẫy xương sườn</a:t>
            </a:r>
          </a:p>
          <a:p>
            <a:r>
              <a:rPr lang="vi-VN" dirty="0"/>
              <a:t>Tuần hoàn: 	M: 120 lần/phút, HA: 150/90 mmHg. Tĩnh mạch cổ không dãn</a:t>
            </a:r>
          </a:p>
          <a:p>
            <a:r>
              <a:rPr lang="vi-VN" dirty="0"/>
              <a:t>Thần kinh: 	Cử động được tứ chi</a:t>
            </a:r>
          </a:p>
          <a:p>
            <a:r>
              <a:rPr lang="vi-VN" dirty="0"/>
              <a:t>Toàn thân: 	Biểu hiện rõ tổn thương ngực và gẫy xương đùi trái. </a:t>
            </a:r>
          </a:p>
          <a:p>
            <a:r>
              <a:rPr lang="vi-VN" dirty="0"/>
              <a:t>Điều tiếp theo bạn cần làm gì ?</a:t>
            </a:r>
          </a:p>
          <a:p>
            <a:r>
              <a:rPr lang="vi-VN" dirty="0"/>
              <a:t>a.  Đặt nội khí quản.</a:t>
            </a:r>
          </a:p>
          <a:p>
            <a:r>
              <a:rPr lang="vi-VN" dirty="0"/>
              <a:t>b.  Dẫn lưu khoang màng phổi trái.</a:t>
            </a:r>
          </a:p>
          <a:p>
            <a:r>
              <a:rPr lang="vi-VN" dirty="0"/>
              <a:t>c.  Cố định ngoài xương sườn bị gẫy.</a:t>
            </a:r>
          </a:p>
          <a:p>
            <a:r>
              <a:rPr lang="vi-VN" dirty="0"/>
              <a:t>d.  X quang ngực-chậu-chân tại giường.</a:t>
            </a:r>
          </a:p>
          <a:p>
            <a:r>
              <a:rPr lang="vi-VN" dirty="0"/>
              <a:t>e.  Phẫu thuật mở ngực thám sát</a:t>
            </a:r>
          </a:p>
        </p:txBody>
      </p:sp>
    </p:spTree>
    <p:extLst>
      <p:ext uri="{BB962C8B-B14F-4D97-AF65-F5344CB8AC3E}">
        <p14:creationId xmlns:p14="http://schemas.microsoft.com/office/powerpoint/2010/main" val="33551916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B </a:t>
            </a:r>
          </a:p>
        </p:txBody>
      </p:sp>
      <p:sp>
        <p:nvSpPr>
          <p:cNvPr id="4" name="TextBox 3">
            <a:extLst>
              <a:ext uri="{FF2B5EF4-FFF2-40B4-BE49-F238E27FC236}">
                <a16:creationId xmlns:a16="http://schemas.microsoft.com/office/drawing/2014/main" id="{5B19A3A3-07ED-40AD-ABB5-50E3BE82C6D4}"/>
              </a:ext>
            </a:extLst>
          </p:cNvPr>
          <p:cNvSpPr txBox="1"/>
          <p:nvPr/>
        </p:nvSpPr>
        <p:spPr>
          <a:xfrm>
            <a:off x="0" y="1"/>
            <a:ext cx="9144000" cy="2308324"/>
          </a:xfrm>
          <a:prstGeom prst="rect">
            <a:avLst/>
          </a:prstGeom>
          <a:noFill/>
        </p:spPr>
        <p:txBody>
          <a:bodyPr wrap="square">
            <a:spAutoFit/>
          </a:bodyPr>
          <a:lstStyle/>
          <a:p>
            <a:r>
              <a:rPr lang="vi-VN" dirty="0"/>
              <a:t>Câu 57. Bệnh nhân nam, 19 tuổi, bị té từ vách núi khi đang leo núi cùng bạn. Sau thăm khám tại hiện trường, bạn nhận thấy bệnh nhân nhắm mắt, thở nhanh, nông, không trả lời theo y lệnh, tứ chi co cứng. Điều tiếp theo bạn cần làm là gì ?</a:t>
            </a:r>
          </a:p>
          <a:p>
            <a:r>
              <a:rPr lang="vi-VN" dirty="0"/>
              <a:t>a. Bất động cột sống cổ thẳng trục bằng đai nẹp hoặc đặt túi cát hai bên cổ.</a:t>
            </a:r>
          </a:p>
          <a:p>
            <a:r>
              <a:rPr lang="vi-VN" dirty="0"/>
              <a:t>b. Làm thông thoáng đường thở và hỗ trợ hô hấp.</a:t>
            </a:r>
          </a:p>
          <a:p>
            <a:r>
              <a:rPr lang="vi-VN" dirty="0"/>
              <a:t>c. Nhanh chóng đưa bệnh nhân lên xe cấp cứu.</a:t>
            </a:r>
          </a:p>
          <a:p>
            <a:r>
              <a:rPr lang="vi-VN" dirty="0"/>
              <a:t>d. Khám đồng tử đánh giá kích thước và phản xạ của đồng tử với ánh sáng.</a:t>
            </a:r>
          </a:p>
          <a:p>
            <a:r>
              <a:rPr lang="vi-VN" dirty="0"/>
              <a:t>e. Nhanh chóng chích giảm đau và truyền dịch. </a:t>
            </a:r>
          </a:p>
        </p:txBody>
      </p:sp>
    </p:spTree>
    <p:extLst>
      <p:ext uri="{BB962C8B-B14F-4D97-AF65-F5344CB8AC3E}">
        <p14:creationId xmlns:p14="http://schemas.microsoft.com/office/powerpoint/2010/main" val="19580089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B </a:t>
            </a:r>
          </a:p>
        </p:txBody>
      </p:sp>
      <p:sp>
        <p:nvSpPr>
          <p:cNvPr id="4" name="TextBox 3">
            <a:extLst>
              <a:ext uri="{FF2B5EF4-FFF2-40B4-BE49-F238E27FC236}">
                <a16:creationId xmlns:a16="http://schemas.microsoft.com/office/drawing/2014/main" id="{19ECA3BC-46AA-4858-A4BF-B65F3CCBAC0F}"/>
              </a:ext>
            </a:extLst>
          </p:cNvPr>
          <p:cNvSpPr txBox="1"/>
          <p:nvPr/>
        </p:nvSpPr>
        <p:spPr>
          <a:xfrm>
            <a:off x="0" y="0"/>
            <a:ext cx="9144000" cy="3416320"/>
          </a:xfrm>
          <a:prstGeom prst="rect">
            <a:avLst/>
          </a:prstGeom>
          <a:noFill/>
        </p:spPr>
        <p:txBody>
          <a:bodyPr wrap="square">
            <a:spAutoFit/>
          </a:bodyPr>
          <a:lstStyle/>
          <a:p>
            <a:r>
              <a:rPr lang="vi-VN" dirty="0"/>
              <a:t>Câu 60. Bệnh nhân nữ, 45 tuổi, sau va chạm với xe máy than đau nhiều hông lưng trái, không thể tự đứng lên được. Qua thăm khám, huyết áp 100/80 mmHg, mạch 100 lần/phút, mạch yếu, tay ẩm, bệnh nhân kích thích, trả lời lúc đúng lúc sai, đáp ứng không chính xác với kích thích đau, nhiều vết trầy xước ở hông lưng trái. Siêu âm FAST có dịch ổ bụng. Bệnh nhân được đặt 2 đường truyền dịch và máu. Sau 30 phút, huyết áp 90/70 mmHg, mạch 120 lần/phút, mạch yếu. </a:t>
            </a:r>
          </a:p>
          <a:p>
            <a:r>
              <a:rPr lang="vi-VN" dirty="0"/>
              <a:t>Chỉ định nào tiếp theo là phù hợp?</a:t>
            </a:r>
          </a:p>
          <a:p>
            <a:r>
              <a:rPr lang="vi-VN" dirty="0"/>
              <a:t>a. Tiếp tục truyền dịch và máu.</a:t>
            </a:r>
          </a:p>
          <a:p>
            <a:r>
              <a:rPr lang="vi-VN" dirty="0"/>
              <a:t>b. Phẫu thuật cầm máu.</a:t>
            </a:r>
          </a:p>
          <a:p>
            <a:r>
              <a:rPr lang="vi-VN" dirty="0"/>
              <a:t>c. Chọc dò dịch ổ bụng.</a:t>
            </a:r>
          </a:p>
          <a:p>
            <a:r>
              <a:rPr lang="vi-VN" dirty="0"/>
              <a:t>d. Chụp CT-Scan bụng có tiêm thuốc cản quang.</a:t>
            </a:r>
          </a:p>
          <a:p>
            <a:r>
              <a:rPr lang="vi-VN" dirty="0"/>
              <a:t>e. Chụp mạch máu và can thiệp nội mạch</a:t>
            </a:r>
          </a:p>
        </p:txBody>
      </p:sp>
    </p:spTree>
    <p:extLst>
      <p:ext uri="{BB962C8B-B14F-4D97-AF65-F5344CB8AC3E}">
        <p14:creationId xmlns:p14="http://schemas.microsoft.com/office/powerpoint/2010/main" val="14642830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dirty="0" err="1">
                <a:latin typeface="Arial" panose="020B0604020202020204" pitchFamily="34" charset="0"/>
                <a:cs typeface="Arial" panose="020B0604020202020204" pitchFamily="34" charset="0"/>
              </a:rPr>
              <a:t>Đề</a:t>
            </a:r>
            <a:r>
              <a:rPr lang="en-US" sz="5000" b="1" dirty="0">
                <a:latin typeface="Arial" panose="020B0604020202020204" pitchFamily="34" charset="0"/>
                <a:cs typeface="Arial" panose="020B0604020202020204" pitchFamily="34" charset="0"/>
              </a:rPr>
              <a:t> Y6 – Y12 HK1</a:t>
            </a:r>
          </a:p>
        </p:txBody>
      </p:sp>
    </p:spTree>
    <p:extLst>
      <p:ext uri="{BB962C8B-B14F-4D97-AF65-F5344CB8AC3E}">
        <p14:creationId xmlns:p14="http://schemas.microsoft.com/office/powerpoint/2010/main" val="3256159584"/>
      </p:ext>
    </p:extLst>
  </p:cSld>
  <p:clrMapOvr>
    <a:overrideClrMapping bg1="dk1" tx1="lt1" bg2="dk2" tx2="lt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p>
        </p:txBody>
      </p:sp>
      <p:sp>
        <p:nvSpPr>
          <p:cNvPr id="4" name="TextBox 3">
            <a:extLst>
              <a:ext uri="{FF2B5EF4-FFF2-40B4-BE49-F238E27FC236}">
                <a16:creationId xmlns:a16="http://schemas.microsoft.com/office/drawing/2014/main" id="{7A092717-7A88-450A-A7F8-EC43F184E0FF}"/>
              </a:ext>
            </a:extLst>
          </p:cNvPr>
          <p:cNvSpPr txBox="1"/>
          <p:nvPr/>
        </p:nvSpPr>
        <p:spPr>
          <a:xfrm>
            <a:off x="0" y="0"/>
            <a:ext cx="9144000" cy="3139321"/>
          </a:xfrm>
          <a:prstGeom prst="rect">
            <a:avLst/>
          </a:prstGeom>
          <a:noFill/>
        </p:spPr>
        <p:txBody>
          <a:bodyPr wrap="square">
            <a:spAutoFit/>
          </a:bodyPr>
          <a:lstStyle/>
          <a:p>
            <a:r>
              <a:rPr lang="vi-VN" dirty="0"/>
              <a:t>Câu 1. Bệnh nhân nam, 40 tuổi, bị té xe máy, không bất tỉnh, vào viện sau 12 giờ vì đau bụng. </a:t>
            </a:r>
          </a:p>
          <a:p>
            <a:r>
              <a:rPr lang="vi-VN" dirty="0"/>
              <a:t>Khám thấy BN tỉnh, mạch 110 lần/phút, huyết áp 100/80mmHg, thở 24 lần/phút. Niêm hồng. Bụng: có dấu bầm máu 3x3cm ở thượng vị, bụng chướng nhẹ, mềm, ấn đau hạ vị và hố chậu 2 bên. Các vùng khác trên cơ thể bình thường. </a:t>
            </a:r>
          </a:p>
          <a:p>
            <a:r>
              <a:rPr lang="vi-VN" dirty="0"/>
              <a:t>Triệu chứng nặng cần lưu ý ở bệnh nhân là?</a:t>
            </a:r>
          </a:p>
          <a:p>
            <a:r>
              <a:rPr lang="vi-VN" dirty="0"/>
              <a:t>a. Mạch và nhịp thở</a:t>
            </a:r>
          </a:p>
          <a:p>
            <a:r>
              <a:rPr lang="vi-VN" dirty="0"/>
              <a:t>b. Nhịp thở và huyết áp</a:t>
            </a:r>
          </a:p>
          <a:p>
            <a:r>
              <a:rPr lang="vi-VN" dirty="0"/>
              <a:t>c. Đau bụng và chướng bụng</a:t>
            </a:r>
          </a:p>
          <a:p>
            <a:r>
              <a:rPr lang="vi-VN" dirty="0"/>
              <a:t>d. Mạch và huyết áp		</a:t>
            </a:r>
          </a:p>
          <a:p>
            <a:r>
              <a:rPr lang="vi-VN" dirty="0"/>
              <a:t>e. Dấu bầm máu và đau bụng</a:t>
            </a:r>
          </a:p>
        </p:txBody>
      </p:sp>
    </p:spTree>
    <p:extLst>
      <p:ext uri="{BB962C8B-B14F-4D97-AF65-F5344CB8AC3E}">
        <p14:creationId xmlns:p14="http://schemas.microsoft.com/office/powerpoint/2010/main" val="1364428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C </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Đâm</a:t>
            </a:r>
            <a:r>
              <a:rPr lang="en-US" sz="2000" dirty="0">
                <a:latin typeface="Arial" panose="020B0604020202020204" pitchFamily="34" charset="0"/>
                <a:cs typeface="Arial" panose="020B0604020202020204" pitchFamily="34" charset="0"/>
                <a:sym typeface="Wingdings" panose="05000000000000000000" pitchFamily="2" charset="2"/>
              </a:rPr>
              <a:t> ở </a:t>
            </a:r>
            <a:r>
              <a:rPr lang="en-US" sz="2000" dirty="0" err="1">
                <a:latin typeface="Arial" panose="020B0604020202020204" pitchFamily="34" charset="0"/>
                <a:cs typeface="Arial" panose="020B0604020202020204" pitchFamily="34" charset="0"/>
                <a:sym typeface="Wingdings" panose="05000000000000000000" pitchFamily="2" charset="2"/>
              </a:rPr>
              <a:t>bụng</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nhưng</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đau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hạ</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vị</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siêu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âm</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thấy</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ít</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dịch</a:t>
            </a:r>
            <a:r>
              <a:rPr lang="en-US" sz="2000" dirty="0">
                <a:latin typeface="Arial" panose="020B0604020202020204" pitchFamily="34" charset="0"/>
                <a:cs typeface="Arial" panose="020B0604020202020204" pitchFamily="34" charset="0"/>
                <a:sym typeface="Wingdings" panose="05000000000000000000" pitchFamily="2" charset="2"/>
              </a:rPr>
              <a:t>  </a:t>
            </a:r>
            <a:r>
              <a:rPr lang="en-US" sz="2000" dirty="0" err="1">
                <a:latin typeface="Arial" panose="020B0604020202020204" pitchFamily="34" charset="0"/>
                <a:cs typeface="Arial" panose="020B0604020202020204" pitchFamily="34" charset="0"/>
                <a:sym typeface="Wingdings" panose="05000000000000000000" pitchFamily="2" charset="2"/>
              </a:rPr>
              <a:t>có</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thể</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có</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thấu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bụng</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nên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cần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phải</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loại</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trừ</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3C214FFA-9638-490A-84D7-6745DB3DB3B7}"/>
              </a:ext>
            </a:extLst>
          </p:cNvPr>
          <p:cNvPicPr>
            <a:picLocks noChangeAspect="1"/>
          </p:cNvPicPr>
          <p:nvPr/>
        </p:nvPicPr>
        <p:blipFill>
          <a:blip r:embed="rId3"/>
          <a:stretch>
            <a:fillRect/>
          </a:stretch>
        </p:blipFill>
        <p:spPr>
          <a:xfrm>
            <a:off x="0" y="19458"/>
            <a:ext cx="9144000" cy="2047583"/>
          </a:xfrm>
          <a:prstGeom prst="rect">
            <a:avLst/>
          </a:prstGeom>
        </p:spPr>
      </p:pic>
    </p:spTree>
    <p:extLst>
      <p:ext uri="{BB962C8B-B14F-4D97-AF65-F5344CB8AC3E}">
        <p14:creationId xmlns:p14="http://schemas.microsoft.com/office/powerpoint/2010/main" val="265757732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III </a:t>
            </a:r>
          </a:p>
        </p:txBody>
      </p:sp>
      <p:sp>
        <p:nvSpPr>
          <p:cNvPr id="4" name="TextBox 3">
            <a:extLst>
              <a:ext uri="{FF2B5EF4-FFF2-40B4-BE49-F238E27FC236}">
                <a16:creationId xmlns:a16="http://schemas.microsoft.com/office/drawing/2014/main" id="{3F851008-6EDA-4341-A8BC-1E374DD6DDCE}"/>
              </a:ext>
            </a:extLst>
          </p:cNvPr>
          <p:cNvSpPr txBox="1"/>
          <p:nvPr/>
        </p:nvSpPr>
        <p:spPr>
          <a:xfrm>
            <a:off x="0" y="1"/>
            <a:ext cx="9144000" cy="3139321"/>
          </a:xfrm>
          <a:prstGeom prst="rect">
            <a:avLst/>
          </a:prstGeom>
          <a:noFill/>
        </p:spPr>
        <p:txBody>
          <a:bodyPr wrap="square">
            <a:spAutoFit/>
          </a:bodyPr>
          <a:lstStyle/>
          <a:p>
            <a:r>
              <a:rPr lang="vi-VN" dirty="0"/>
              <a:t>Câu 12. Một bệnh nhân nữ, 40 tuổi, nhập viện sau tai nạn giao thông khoảng 5 giờ.</a:t>
            </a:r>
          </a:p>
          <a:p>
            <a:r>
              <a:rPr lang="vi-VN" dirty="0"/>
              <a:t>Bệnh nhân bị va đập phần bụng xuống đường. Sau tai nạn BN tỉnh, nhưng bứt rứt, mạch 120 lần/ phút, HA 90/70 mmHg, thở 30 lần/ phút, da niêm nhợt, tứ chi ẩm lạnh. </a:t>
            </a:r>
          </a:p>
          <a:p>
            <a:r>
              <a:rPr lang="vi-VN" dirty="0"/>
              <a:t>Khám thấy có vết bầm máu vùng bờ sườn trái. Bụng chướng, ấn đau khắp bụng. </a:t>
            </a:r>
          </a:p>
          <a:p>
            <a:r>
              <a:rPr lang="vi-VN" dirty="0"/>
              <a:t>Siêu âm có dịch ổ bụng lượng trung bình. Hct 26%. </a:t>
            </a:r>
          </a:p>
          <a:p>
            <a:r>
              <a:rPr lang="vi-VN" dirty="0"/>
              <a:t>Phân độ chảy máu trên bệnh nhân này?</a:t>
            </a:r>
          </a:p>
          <a:p>
            <a:r>
              <a:rPr lang="vi-VN" dirty="0"/>
              <a:t>a. Độ I</a:t>
            </a:r>
          </a:p>
          <a:p>
            <a:r>
              <a:rPr lang="vi-VN" dirty="0"/>
              <a:t>b. Độ II</a:t>
            </a:r>
          </a:p>
          <a:p>
            <a:r>
              <a:rPr lang="vi-VN" dirty="0"/>
              <a:t>c. Độ III </a:t>
            </a:r>
          </a:p>
          <a:p>
            <a:r>
              <a:rPr lang="vi-VN" dirty="0"/>
              <a:t>d. Độ IV</a:t>
            </a:r>
          </a:p>
          <a:p>
            <a:r>
              <a:rPr lang="vi-VN" dirty="0"/>
              <a:t>e. Độ V</a:t>
            </a:r>
          </a:p>
        </p:txBody>
      </p:sp>
    </p:spTree>
    <p:extLst>
      <p:ext uri="{BB962C8B-B14F-4D97-AF65-F5344CB8AC3E}">
        <p14:creationId xmlns:p14="http://schemas.microsoft.com/office/powerpoint/2010/main" val="17310080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320540"/>
            <a:ext cx="9144000" cy="2343018"/>
          </a:xfrm>
        </p:spPr>
        <p:txBody>
          <a:bodyPr>
            <a:normAutofit/>
          </a:bodyPr>
          <a:lstStyle/>
          <a:p>
            <a:pPr algn="l"/>
            <a:r>
              <a:rPr lang="en-US" sz="2000" dirty="0">
                <a:latin typeface="Arial" panose="020B0604020202020204" pitchFamily="34" charset="0"/>
                <a:cs typeface="Arial" panose="020B0604020202020204" pitchFamily="34" charset="0"/>
              </a:rPr>
              <a:t>Note:   C</a:t>
            </a:r>
          </a:p>
        </p:txBody>
      </p:sp>
      <p:sp>
        <p:nvSpPr>
          <p:cNvPr id="4" name="TextBox 3">
            <a:extLst>
              <a:ext uri="{FF2B5EF4-FFF2-40B4-BE49-F238E27FC236}">
                <a16:creationId xmlns:a16="http://schemas.microsoft.com/office/drawing/2014/main" id="{5D88DD23-838C-44C4-86D8-7B9927869487}"/>
              </a:ext>
            </a:extLst>
          </p:cNvPr>
          <p:cNvSpPr txBox="1"/>
          <p:nvPr/>
        </p:nvSpPr>
        <p:spPr>
          <a:xfrm>
            <a:off x="0" y="0"/>
            <a:ext cx="9144000" cy="3693319"/>
          </a:xfrm>
          <a:prstGeom prst="rect">
            <a:avLst/>
          </a:prstGeom>
          <a:noFill/>
        </p:spPr>
        <p:txBody>
          <a:bodyPr wrap="square">
            <a:spAutoFit/>
          </a:bodyPr>
          <a:lstStyle/>
          <a:p>
            <a:r>
              <a:rPr lang="vi-VN" dirty="0"/>
              <a:t>Câu 26. Bệnh nhân nữ, 38 tuổi, bị đâm bằng dao nhỏ dài 10cm vào bụng, đến bệnh viện sau 2 giờ. </a:t>
            </a:r>
          </a:p>
          <a:p>
            <a:r>
              <a:rPr lang="vi-VN" dirty="0"/>
              <a:t>Khám : BN tỉnh, mạch 100 lần/phút, huyết áp 100/60mmHg, thở 20 lần/phút. Niêm hồng. Bụng không chướng; một vết thương sắc gọn, dài 2cm ở vùng dưới sườn phải, hiện không chảy máu, không có dị vật. Ấn đau nhẹ hố chậu phải và hạ vị. Các vùng bụng khác ấn không đau. </a:t>
            </a:r>
          </a:p>
          <a:p>
            <a:r>
              <a:rPr lang="vi-VN" dirty="0"/>
              <a:t>Siêu âm bụng: chưa thấy tổn thương tạng trong bụng. </a:t>
            </a:r>
          </a:p>
          <a:p>
            <a:r>
              <a:rPr lang="vi-VN" dirty="0"/>
              <a:t>Chỉ định nào tiếp theo là phù hợp?</a:t>
            </a:r>
          </a:p>
          <a:p>
            <a:r>
              <a:rPr lang="vi-VN" dirty="0"/>
              <a:t>a.	Thám sát vết thương</a:t>
            </a:r>
          </a:p>
          <a:p>
            <a:r>
              <a:rPr lang="vi-VN" dirty="0"/>
              <a:t>b.	Mở bụng thám sát</a:t>
            </a:r>
          </a:p>
          <a:p>
            <a:r>
              <a:rPr lang="vi-VN" dirty="0"/>
              <a:t>c.	Chụp cắt lớp vi tính	</a:t>
            </a:r>
          </a:p>
          <a:p>
            <a:r>
              <a:rPr lang="vi-VN" dirty="0"/>
              <a:t>d.	Chọc dò ổ bụng </a:t>
            </a:r>
          </a:p>
          <a:p>
            <a:r>
              <a:rPr lang="vi-VN" dirty="0"/>
              <a:t>e.	Chọc rửa ổ bụng</a:t>
            </a:r>
          </a:p>
        </p:txBody>
      </p:sp>
    </p:spTree>
    <p:extLst>
      <p:ext uri="{BB962C8B-B14F-4D97-AF65-F5344CB8AC3E}">
        <p14:creationId xmlns:p14="http://schemas.microsoft.com/office/powerpoint/2010/main" val="9121402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27D (</a:t>
            </a:r>
            <a:r>
              <a:rPr lang="en-US" sz="2000" dirty="0" err="1">
                <a:latin typeface="Arial" panose="020B0604020202020204" pitchFamily="34" charset="0"/>
                <a:cs typeface="Arial" panose="020B0604020202020204" pitchFamily="34" charset="0"/>
              </a:rPr>
              <a:t>tá</a:t>
            </a:r>
            <a:r>
              <a:rPr lang="en-US" sz="2000" dirty="0">
                <a:latin typeface="Arial" panose="020B0604020202020204" pitchFamily="34" charset="0"/>
                <a:cs typeface="Arial" panose="020B0604020202020204" pitchFamily="34" charset="0"/>
              </a:rPr>
              <a:t> trạng </a:t>
            </a:r>
            <a:r>
              <a:rPr lang="en-US" sz="2000" dirty="0" err="1">
                <a:latin typeface="Arial" panose="020B0604020202020204" pitchFamily="34" charset="0"/>
                <a:cs typeface="Arial" panose="020B0604020202020204" pitchFamily="34" charset="0"/>
              </a:rPr>
              <a:t>sau</a:t>
            </a:r>
            <a:r>
              <a:rPr lang="en-US" sz="2000" dirty="0">
                <a:latin typeface="Arial" panose="020B0604020202020204" pitchFamily="34" charset="0"/>
                <a:cs typeface="Arial" panose="020B0604020202020204" pitchFamily="34" charset="0"/>
              </a:rPr>
              <a:t> PM </a:t>
            </a:r>
            <a:r>
              <a:rPr lang="en-US" sz="2000" dirty="0" err="1">
                <a:latin typeface="Arial" panose="020B0604020202020204" pitchFamily="34" charset="0"/>
                <a:cs typeface="Arial" panose="020B0604020202020204" pitchFamily="34" charset="0"/>
              </a:rPr>
              <a:t>khó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thấy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khí</a:t>
            </a:r>
            <a:r>
              <a:rPr lang="en-US" sz="2000" dirty="0">
                <a:latin typeface="Arial" panose="020B0604020202020204" pitchFamily="34" charset="0"/>
                <a:cs typeface="Arial" panose="020B0604020202020204" pitchFamily="34" charset="0"/>
              </a:rPr>
              <a:t>)</a:t>
            </a:r>
          </a:p>
          <a:p>
            <a:pPr algn="l"/>
            <a:r>
              <a:rPr lang="en-US" sz="2000" dirty="0">
                <a:latin typeface="Arial" panose="020B0604020202020204" pitchFamily="34" charset="0"/>
                <a:cs typeface="Arial" panose="020B0604020202020204" pitchFamily="34" charset="0"/>
              </a:rPr>
              <a:t>33C  </a:t>
            </a:r>
          </a:p>
        </p:txBody>
      </p:sp>
      <p:sp>
        <p:nvSpPr>
          <p:cNvPr id="4" name="TextBox 3">
            <a:extLst>
              <a:ext uri="{FF2B5EF4-FFF2-40B4-BE49-F238E27FC236}">
                <a16:creationId xmlns:a16="http://schemas.microsoft.com/office/drawing/2014/main" id="{0321525B-0EDC-428B-B66D-07C86800C200}"/>
              </a:ext>
            </a:extLst>
          </p:cNvPr>
          <p:cNvSpPr txBox="1"/>
          <p:nvPr/>
        </p:nvSpPr>
        <p:spPr>
          <a:xfrm>
            <a:off x="0" y="0"/>
            <a:ext cx="4606290" cy="2308324"/>
          </a:xfrm>
          <a:prstGeom prst="rect">
            <a:avLst/>
          </a:prstGeom>
          <a:noFill/>
        </p:spPr>
        <p:txBody>
          <a:bodyPr wrap="square">
            <a:spAutoFit/>
          </a:bodyPr>
          <a:lstStyle/>
          <a:p>
            <a:r>
              <a:rPr lang="vi-VN" dirty="0"/>
              <a:t>Câu 27. X-quang bụng ở bệnh nhân chấn thương và vết thương bụng có giá trị chẩn đoán chính xác thương tổn nào?</a:t>
            </a:r>
          </a:p>
          <a:p>
            <a:r>
              <a:rPr lang="vi-VN" dirty="0"/>
              <a:t>a.	Vỡ tạng đặc</a:t>
            </a:r>
          </a:p>
          <a:p>
            <a:r>
              <a:rPr lang="vi-VN" dirty="0"/>
              <a:t>b.	Vỡ cơ hoành</a:t>
            </a:r>
          </a:p>
          <a:p>
            <a:r>
              <a:rPr lang="vi-VN" dirty="0"/>
              <a:t>c.	Vỡ tá tràng sau phúc mạc</a:t>
            </a:r>
          </a:p>
          <a:p>
            <a:r>
              <a:rPr lang="vi-VN" dirty="0"/>
              <a:t>d.	Gãy cột sống, xương chậu	</a:t>
            </a:r>
          </a:p>
          <a:p>
            <a:r>
              <a:rPr lang="vi-VN" dirty="0"/>
              <a:t>e.	Vỡ bàng quang</a:t>
            </a:r>
          </a:p>
        </p:txBody>
      </p:sp>
      <p:sp>
        <p:nvSpPr>
          <p:cNvPr id="6" name="TextBox 5">
            <a:extLst>
              <a:ext uri="{FF2B5EF4-FFF2-40B4-BE49-F238E27FC236}">
                <a16:creationId xmlns:a16="http://schemas.microsoft.com/office/drawing/2014/main" id="{0EC2C317-58EB-4A32-8842-A67D98A84F16}"/>
              </a:ext>
            </a:extLst>
          </p:cNvPr>
          <p:cNvSpPr txBox="1"/>
          <p:nvPr/>
        </p:nvSpPr>
        <p:spPr>
          <a:xfrm>
            <a:off x="4572000" y="6340"/>
            <a:ext cx="4606290" cy="2862322"/>
          </a:xfrm>
          <a:prstGeom prst="rect">
            <a:avLst/>
          </a:prstGeom>
          <a:noFill/>
        </p:spPr>
        <p:txBody>
          <a:bodyPr wrap="square">
            <a:spAutoFit/>
          </a:bodyPr>
          <a:lstStyle/>
          <a:p>
            <a:r>
              <a:rPr lang="vi-VN" dirty="0"/>
              <a:t>Câu 33. Triệu chứng thực thể của xuất huyết nội do chấn thương bụng kín là:</a:t>
            </a:r>
          </a:p>
          <a:p>
            <a:r>
              <a:rPr lang="vi-VN" dirty="0"/>
              <a:t>a. Bụng chướng ngay từ lúc bắt đầu có xuất huyết nội.</a:t>
            </a:r>
          </a:p>
          <a:p>
            <a:r>
              <a:rPr lang="vi-VN" dirty="0"/>
              <a:t>b. Nghe nhu động ruột tăng.</a:t>
            </a:r>
          </a:p>
          <a:p>
            <a:r>
              <a:rPr lang="vi-VN" dirty="0"/>
              <a:t>c. Gõ đục vùng thấp hoặc khắp bụng.</a:t>
            </a:r>
          </a:p>
          <a:p>
            <a:r>
              <a:rPr lang="vi-VN" dirty="0"/>
              <a:t>d. Sờ bụng mềm xẹp, không điểm đau hay cảm ứng phúc mạc.</a:t>
            </a:r>
          </a:p>
          <a:p>
            <a:r>
              <a:rPr lang="vi-VN" dirty="0"/>
              <a:t>e. Thăm trực tràng không phát hiện bất thường.</a:t>
            </a:r>
          </a:p>
        </p:txBody>
      </p:sp>
    </p:spTree>
    <p:extLst>
      <p:ext uri="{BB962C8B-B14F-4D97-AF65-F5344CB8AC3E}">
        <p14:creationId xmlns:p14="http://schemas.microsoft.com/office/powerpoint/2010/main" val="62557559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091940"/>
            <a:ext cx="9144000" cy="2571618"/>
          </a:xfrm>
        </p:spPr>
        <p:txBody>
          <a:bodyPr>
            <a:normAutofit/>
          </a:bodyPr>
          <a:lstStyle/>
          <a:p>
            <a:pPr algn="l"/>
            <a:r>
              <a:rPr lang="en-US" sz="2000" dirty="0">
                <a:latin typeface="Arial" panose="020B0604020202020204" pitchFamily="34" charset="0"/>
                <a:cs typeface="Arial" panose="020B0604020202020204" pitchFamily="34" charset="0"/>
              </a:rPr>
              <a:t>Note:  BM </a:t>
            </a:r>
            <a:r>
              <a:rPr lang="en-US" sz="2000" dirty="0" err="1">
                <a:latin typeface="Arial" panose="020B0604020202020204" pitchFamily="34" charset="0"/>
                <a:cs typeface="Arial" panose="020B0604020202020204" pitchFamily="34" charset="0"/>
              </a:rPr>
              <a:t>chọn</a:t>
            </a:r>
            <a:r>
              <a:rPr lang="en-US" sz="2000" dirty="0">
                <a:latin typeface="Arial" panose="020B0604020202020204" pitchFamily="34" charset="0"/>
                <a:cs typeface="Arial" panose="020B0604020202020204" pitchFamily="34" charset="0"/>
              </a:rPr>
              <a:t> A </a:t>
            </a:r>
          </a:p>
        </p:txBody>
      </p:sp>
      <p:sp>
        <p:nvSpPr>
          <p:cNvPr id="4" name="TextBox 3">
            <a:extLst>
              <a:ext uri="{FF2B5EF4-FFF2-40B4-BE49-F238E27FC236}">
                <a16:creationId xmlns:a16="http://schemas.microsoft.com/office/drawing/2014/main" id="{A0753C18-6F79-4135-8440-5FB7E510E9AD}"/>
              </a:ext>
            </a:extLst>
          </p:cNvPr>
          <p:cNvSpPr txBox="1"/>
          <p:nvPr/>
        </p:nvSpPr>
        <p:spPr>
          <a:xfrm>
            <a:off x="0" y="0"/>
            <a:ext cx="9144000" cy="3693319"/>
          </a:xfrm>
          <a:prstGeom prst="rect">
            <a:avLst/>
          </a:prstGeom>
          <a:noFill/>
        </p:spPr>
        <p:txBody>
          <a:bodyPr wrap="square">
            <a:spAutoFit/>
          </a:bodyPr>
          <a:lstStyle/>
          <a:p>
            <a:r>
              <a:rPr lang="vi-VN" dirty="0"/>
              <a:t>Câu 36. Bệnh nhân nữ 40 tuổi, bị té cầu thang, đau vùng dưới sườn trái, vào bệnh viện sau 5 giờ. </a:t>
            </a:r>
          </a:p>
          <a:p>
            <a:r>
              <a:rPr lang="vi-VN" dirty="0"/>
              <a:t>Khám: BN tỉnh táo, mạch 90 lần/phút, huyết áp 130/70mmHg, BMI 28. Bụng dày mỡ, có vùng trầy xước da ở mạn sườn trái. Bụng mềm, ấn hạ vị và hố chậu không đau. </a:t>
            </a:r>
          </a:p>
          <a:p>
            <a:r>
              <a:rPr lang="vi-VN" dirty="0"/>
              <a:t>Bạch cầu 9.5K/µL, Hồng cầu 3.9T/L, Hematocrit 38%. Siêu âm: dịch bụng lượng vừa, nghi tổn thương lách. Chụp cắt lớp vi tính bụng chậu: dịch bụng lượng vừa, không thấy tạng bị tổn thương. </a:t>
            </a:r>
          </a:p>
          <a:p>
            <a:r>
              <a:rPr lang="vi-VN" dirty="0"/>
              <a:t>Chỉ định nào tiếp theo là phù hợp?</a:t>
            </a:r>
          </a:p>
          <a:p>
            <a:r>
              <a:rPr lang="vi-VN" dirty="0"/>
              <a:t>a.	Chọc dò ổ bụng	</a:t>
            </a:r>
          </a:p>
          <a:p>
            <a:r>
              <a:rPr lang="vi-VN" dirty="0"/>
              <a:t>b.	Nội soi ổ bụng</a:t>
            </a:r>
          </a:p>
          <a:p>
            <a:r>
              <a:rPr lang="vi-VN" dirty="0"/>
              <a:t>c.	Chụp cộng hưởng từ bụng chậu</a:t>
            </a:r>
          </a:p>
          <a:p>
            <a:r>
              <a:rPr lang="vi-VN" dirty="0"/>
              <a:t>d.	Mở bụng thám sát</a:t>
            </a:r>
          </a:p>
          <a:p>
            <a:r>
              <a:rPr lang="vi-VN" dirty="0"/>
              <a:t>e.	Nhập khoa ngoại theo dõi</a:t>
            </a:r>
          </a:p>
        </p:txBody>
      </p:sp>
    </p:spTree>
    <p:extLst>
      <p:ext uri="{BB962C8B-B14F-4D97-AF65-F5344CB8AC3E}">
        <p14:creationId xmlns:p14="http://schemas.microsoft.com/office/powerpoint/2010/main" val="15423250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D   </a:t>
            </a:r>
          </a:p>
        </p:txBody>
      </p:sp>
      <p:sp>
        <p:nvSpPr>
          <p:cNvPr id="4" name="TextBox 3">
            <a:extLst>
              <a:ext uri="{FF2B5EF4-FFF2-40B4-BE49-F238E27FC236}">
                <a16:creationId xmlns:a16="http://schemas.microsoft.com/office/drawing/2014/main" id="{3F92E3FA-3F5A-4F1A-BC39-D35AB4FC35B6}"/>
              </a:ext>
            </a:extLst>
          </p:cNvPr>
          <p:cNvSpPr txBox="1"/>
          <p:nvPr/>
        </p:nvSpPr>
        <p:spPr>
          <a:xfrm>
            <a:off x="0" y="0"/>
            <a:ext cx="4606290" cy="2031325"/>
          </a:xfrm>
          <a:prstGeom prst="rect">
            <a:avLst/>
          </a:prstGeom>
          <a:noFill/>
        </p:spPr>
        <p:txBody>
          <a:bodyPr wrap="square">
            <a:spAutoFit/>
          </a:bodyPr>
          <a:lstStyle/>
          <a:p>
            <a:r>
              <a:rPr lang="vi-VN" dirty="0"/>
              <a:t>Câu 43. Phân độ vỡ gan dựa vào yếu tố nào sau đây:</a:t>
            </a:r>
          </a:p>
          <a:p>
            <a:r>
              <a:rPr lang="vi-VN" dirty="0"/>
              <a:t>a.	Tuổi bệnh nhân</a:t>
            </a:r>
          </a:p>
          <a:p>
            <a:r>
              <a:rPr lang="vi-VN" dirty="0"/>
              <a:t>b.	Bệnh nội khoa</a:t>
            </a:r>
          </a:p>
          <a:p>
            <a:r>
              <a:rPr lang="vi-VN" dirty="0"/>
              <a:t>c.	Thay đổi sinh hiệu</a:t>
            </a:r>
          </a:p>
          <a:p>
            <a:r>
              <a:rPr lang="vi-VN" dirty="0"/>
              <a:t>d.	Độ sâu của đường vỡ </a:t>
            </a:r>
          </a:p>
          <a:p>
            <a:r>
              <a:rPr lang="vi-VN" dirty="0"/>
              <a:t>e.	Lượng máu trong ổ bụng</a:t>
            </a:r>
          </a:p>
        </p:txBody>
      </p:sp>
    </p:spTree>
    <p:extLst>
      <p:ext uri="{BB962C8B-B14F-4D97-AF65-F5344CB8AC3E}">
        <p14:creationId xmlns:p14="http://schemas.microsoft.com/office/powerpoint/2010/main" val="27477306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dirty="0" err="1">
                <a:latin typeface="Arial" panose="020B0604020202020204" pitchFamily="34" charset="0"/>
                <a:cs typeface="Arial" panose="020B0604020202020204" pitchFamily="34" charset="0"/>
              </a:rPr>
              <a:t>Đề</a:t>
            </a:r>
            <a:r>
              <a:rPr lang="en-US" sz="5000" b="1" dirty="0">
                <a:latin typeface="Arial" panose="020B0604020202020204" pitchFamily="34" charset="0"/>
                <a:cs typeface="Arial" panose="020B0604020202020204" pitchFamily="34" charset="0"/>
              </a:rPr>
              <a:t> Y6 – Y12 HK2</a:t>
            </a:r>
          </a:p>
        </p:txBody>
      </p:sp>
    </p:spTree>
    <p:extLst>
      <p:ext uri="{BB962C8B-B14F-4D97-AF65-F5344CB8AC3E}">
        <p14:creationId xmlns:p14="http://schemas.microsoft.com/office/powerpoint/2010/main" val="515567320"/>
      </p:ext>
    </p:extLst>
  </p:cSld>
  <p:clrMapOvr>
    <a:overrideClrMapping bg1="dk1" tx1="lt1" bg2="dk2" tx2="lt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090823"/>
            <a:ext cx="4411980" cy="3572736"/>
          </a:xfrm>
        </p:spPr>
        <p:txBody>
          <a:bodyPr>
            <a:normAutofit/>
          </a:bodyPr>
          <a:lstStyle/>
          <a:p>
            <a:pPr algn="l"/>
            <a:r>
              <a:rPr lang="en-US" sz="2000" dirty="0">
                <a:latin typeface="Arial" panose="020B0604020202020204" pitchFamily="34" charset="0"/>
                <a:cs typeface="Arial" panose="020B0604020202020204" pitchFamily="34" charset="0"/>
              </a:rPr>
              <a:t>Note:  8D; 9E</a:t>
            </a:r>
          </a:p>
          <a:p>
            <a:pPr algn="l"/>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Tá</a:t>
            </a:r>
            <a:r>
              <a:rPr lang="en-US" sz="2000" dirty="0">
                <a:latin typeface="Arial" panose="020B0604020202020204" pitchFamily="34" charset="0"/>
                <a:cs typeface="Arial" panose="020B0604020202020204" pitchFamily="34" charset="0"/>
              </a:rPr>
              <a:t> trạng </a:t>
            </a:r>
            <a:r>
              <a:rPr lang="en-US" sz="2000" dirty="0" err="1">
                <a:latin typeface="Arial" panose="020B0604020202020204" pitchFamily="34" charset="0"/>
                <a:cs typeface="Arial" panose="020B0604020202020204" pitchFamily="34" charset="0"/>
              </a:rPr>
              <a:t>phải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lái</a:t>
            </a:r>
            <a:r>
              <a:rPr lang="en-US" sz="2000" dirty="0">
                <a:latin typeface="Arial" panose="020B0604020202020204" pitchFamily="34" charset="0"/>
                <a:cs typeface="Arial" panose="020B0604020202020204" pitchFamily="34" charset="0"/>
              </a:rPr>
              <a:t> 4 bánh, </a:t>
            </a:r>
            <a:r>
              <a:rPr lang="en-US" sz="2000" dirty="0" err="1">
                <a:latin typeface="Arial" panose="020B0604020202020204" pitchFamily="34" charset="0"/>
                <a:cs typeface="Arial" panose="020B0604020202020204" pitchFamily="34" charset="0"/>
              </a:rPr>
              <a:t>đập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vô</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lăng</a:t>
            </a:r>
            <a:r>
              <a:rPr lang="en-US" sz="2000" dirty="0">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5F82C741-D3F5-4E8C-8AE1-155BBF2038A5}"/>
              </a:ext>
            </a:extLst>
          </p:cNvPr>
          <p:cNvSpPr txBox="1"/>
          <p:nvPr/>
        </p:nvSpPr>
        <p:spPr>
          <a:xfrm>
            <a:off x="0" y="0"/>
            <a:ext cx="4606290" cy="2862322"/>
          </a:xfrm>
          <a:prstGeom prst="rect">
            <a:avLst/>
          </a:prstGeom>
          <a:noFill/>
        </p:spPr>
        <p:txBody>
          <a:bodyPr wrap="square">
            <a:spAutoFit/>
          </a:bodyPr>
          <a:lstStyle/>
          <a:p>
            <a:r>
              <a:rPr lang="vi-VN" dirty="0"/>
              <a:t>Câu 8. Một bệnh nhân nhập viện vì chấn thương bụng kín sau tai nạn giao thông. Trường hợp nào bên dưới là chống chỉ định chụp MSCT bụng chậu:</a:t>
            </a:r>
          </a:p>
          <a:p>
            <a:r>
              <a:rPr lang="vi-VN" dirty="0"/>
              <a:t>a.	Bệnh nhân &gt; 70 tuổi</a:t>
            </a:r>
          </a:p>
          <a:p>
            <a:r>
              <a:rPr lang="vi-VN" dirty="0"/>
              <a:t>b.	Clearance creatinine &lt;80 ml/ph</a:t>
            </a:r>
          </a:p>
          <a:p>
            <a:r>
              <a:rPr lang="vi-VN" dirty="0"/>
              <a:t>c.	AST, ALT &gt;1000 UI/L</a:t>
            </a:r>
          </a:p>
          <a:p>
            <a:r>
              <a:rPr lang="vi-VN" dirty="0"/>
              <a:t>d.	Huyết áp tâm thu &lt;90 mmHg</a:t>
            </a:r>
          </a:p>
          <a:p>
            <a:r>
              <a:rPr lang="vi-VN" dirty="0"/>
              <a:t>e.	Glasgow 3 điểm </a:t>
            </a:r>
          </a:p>
          <a:p>
            <a:endParaRPr lang="vi-VN" dirty="0"/>
          </a:p>
        </p:txBody>
      </p:sp>
      <p:sp>
        <p:nvSpPr>
          <p:cNvPr id="6" name="TextBox 5">
            <a:extLst>
              <a:ext uri="{FF2B5EF4-FFF2-40B4-BE49-F238E27FC236}">
                <a16:creationId xmlns:a16="http://schemas.microsoft.com/office/drawing/2014/main" id="{C0152B33-A7D2-4A6E-854D-176C5C37E03B}"/>
              </a:ext>
            </a:extLst>
          </p:cNvPr>
          <p:cNvSpPr txBox="1"/>
          <p:nvPr/>
        </p:nvSpPr>
        <p:spPr>
          <a:xfrm>
            <a:off x="4606290" y="0"/>
            <a:ext cx="4606290" cy="5078313"/>
          </a:xfrm>
          <a:prstGeom prst="rect">
            <a:avLst/>
          </a:prstGeom>
          <a:noFill/>
        </p:spPr>
        <p:txBody>
          <a:bodyPr wrap="square">
            <a:spAutoFit/>
          </a:bodyPr>
          <a:lstStyle/>
          <a:p>
            <a:r>
              <a:rPr lang="vi-VN" dirty="0"/>
              <a:t>Câu 9. Bệnh nhân nam, 16 tuổi, nhập viện vì tai nạn giao thông (cách 2 giờ trước), té đập mạn sườn trái vào con lươn phân cách.</a:t>
            </a:r>
          </a:p>
          <a:p>
            <a:r>
              <a:rPr lang="vi-VN" dirty="0"/>
              <a:t>Tình trạng lúc nhập viện với triệu chứng khó thở nhẹ, đau hạ sườn trái, kích thích, vật vã. Mạch 100l/ph, HA: 100/70 mmHg, SpO2: 92%</a:t>
            </a:r>
          </a:p>
          <a:p>
            <a:r>
              <a:rPr lang="vi-VN" dirty="0"/>
              <a:t>Khám: bụng mềm, ấn đau ¼ trên phải nhiều, những vùng khác ấn đau ít hơn, hội chứng 3 giảm ở  ½ dưới phổi trái. </a:t>
            </a:r>
          </a:p>
          <a:p>
            <a:r>
              <a:rPr lang="vi-VN" dirty="0"/>
              <a:t>Những tổn thương sau phải nghĩ đến, NGOẠI TRỪ:</a:t>
            </a:r>
          </a:p>
          <a:p>
            <a:r>
              <a:rPr lang="vi-VN" dirty="0"/>
              <a:t>a.	Gãy xương sườn </a:t>
            </a:r>
          </a:p>
          <a:p>
            <a:r>
              <a:rPr lang="vi-VN" dirty="0"/>
              <a:t>b.	Tràn máu màng phổi</a:t>
            </a:r>
          </a:p>
          <a:p>
            <a:r>
              <a:rPr lang="vi-VN" dirty="0"/>
              <a:t>c.	Vỡ lách</a:t>
            </a:r>
          </a:p>
          <a:p>
            <a:r>
              <a:rPr lang="vi-VN" dirty="0"/>
              <a:t>d.	Vỡ đại tràng </a:t>
            </a:r>
          </a:p>
          <a:p>
            <a:r>
              <a:rPr lang="vi-VN" dirty="0"/>
              <a:t>e.	Vỡ tá tràng</a:t>
            </a:r>
          </a:p>
        </p:txBody>
      </p:sp>
    </p:spTree>
    <p:extLst>
      <p:ext uri="{BB962C8B-B14F-4D97-AF65-F5344CB8AC3E}">
        <p14:creationId xmlns:p14="http://schemas.microsoft.com/office/powerpoint/2010/main" val="348172433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962400"/>
            <a:ext cx="9144000" cy="2701158"/>
          </a:xfrm>
        </p:spPr>
        <p:txBody>
          <a:bodyPr>
            <a:normAutofit/>
          </a:bodyPr>
          <a:lstStyle/>
          <a:p>
            <a:pPr algn="l"/>
            <a:r>
              <a:rPr lang="en-US" sz="2000" dirty="0">
                <a:latin typeface="Arial" panose="020B0604020202020204" pitchFamily="34" charset="0"/>
                <a:cs typeface="Arial" panose="020B0604020202020204" pitchFamily="34" charset="0"/>
              </a:rPr>
              <a:t>Note: 18E; 22E  </a:t>
            </a:r>
          </a:p>
        </p:txBody>
      </p:sp>
      <p:sp>
        <p:nvSpPr>
          <p:cNvPr id="4" name="TextBox 3">
            <a:extLst>
              <a:ext uri="{FF2B5EF4-FFF2-40B4-BE49-F238E27FC236}">
                <a16:creationId xmlns:a16="http://schemas.microsoft.com/office/drawing/2014/main" id="{84E462C6-09F7-4B8F-942C-6C491AA40564}"/>
              </a:ext>
            </a:extLst>
          </p:cNvPr>
          <p:cNvSpPr txBox="1"/>
          <p:nvPr/>
        </p:nvSpPr>
        <p:spPr>
          <a:xfrm>
            <a:off x="0" y="0"/>
            <a:ext cx="9144000" cy="1754326"/>
          </a:xfrm>
          <a:prstGeom prst="rect">
            <a:avLst/>
          </a:prstGeom>
          <a:noFill/>
        </p:spPr>
        <p:txBody>
          <a:bodyPr wrap="square">
            <a:spAutoFit/>
          </a:bodyPr>
          <a:lstStyle/>
          <a:p>
            <a:r>
              <a:rPr lang="vi-VN" dirty="0"/>
              <a:t>Câu 18. Triệu chứng thực thể của xuất huyết nội do chấn thương bụng kín là:</a:t>
            </a:r>
          </a:p>
          <a:p>
            <a:r>
              <a:rPr lang="vi-VN" dirty="0"/>
              <a:t>a. Bụng chướng ngay từ lúc bắt đầu có xuất huyết nội.</a:t>
            </a:r>
          </a:p>
          <a:p>
            <a:r>
              <a:rPr lang="vi-VN" dirty="0"/>
              <a:t>b. Nghe nhu động ruột tăng.</a:t>
            </a:r>
          </a:p>
          <a:p>
            <a:r>
              <a:rPr lang="vi-VN" dirty="0"/>
              <a:t>c. Thăm trực tràng không phát hiện bất thường.</a:t>
            </a:r>
          </a:p>
          <a:p>
            <a:r>
              <a:rPr lang="vi-VN" dirty="0"/>
              <a:t>d. Sờ bụng mềm xẹp, không điểm đau hay cảm ứng phúc mạc.</a:t>
            </a:r>
          </a:p>
          <a:p>
            <a:r>
              <a:rPr lang="vi-VN" dirty="0"/>
              <a:t>e. Gõ đục vùng thấp hoặc khắp bụng.</a:t>
            </a:r>
          </a:p>
        </p:txBody>
      </p:sp>
      <p:sp>
        <p:nvSpPr>
          <p:cNvPr id="6" name="TextBox 5">
            <a:extLst>
              <a:ext uri="{FF2B5EF4-FFF2-40B4-BE49-F238E27FC236}">
                <a16:creationId xmlns:a16="http://schemas.microsoft.com/office/drawing/2014/main" id="{FCFEE853-65B1-485F-B057-15693D6087F5}"/>
              </a:ext>
            </a:extLst>
          </p:cNvPr>
          <p:cNvSpPr txBox="1"/>
          <p:nvPr/>
        </p:nvSpPr>
        <p:spPr>
          <a:xfrm>
            <a:off x="0" y="1948768"/>
            <a:ext cx="9144000" cy="1754326"/>
          </a:xfrm>
          <a:prstGeom prst="rect">
            <a:avLst/>
          </a:prstGeom>
          <a:noFill/>
        </p:spPr>
        <p:txBody>
          <a:bodyPr wrap="square">
            <a:spAutoFit/>
          </a:bodyPr>
          <a:lstStyle/>
          <a:p>
            <a:r>
              <a:rPr lang="vi-VN" dirty="0"/>
              <a:t>Câu 22. Vết thương thấu bụng nào sau đây có khả năng gây tổn thương nặng nề nhất:</a:t>
            </a:r>
          </a:p>
          <a:p>
            <a:r>
              <a:rPr lang="vi-VN" dirty="0"/>
              <a:t>a.	Dao đâm xuyên</a:t>
            </a:r>
          </a:p>
          <a:p>
            <a:r>
              <a:rPr lang="vi-VN" dirty="0"/>
              <a:t>b.	Dao chém ngang</a:t>
            </a:r>
          </a:p>
          <a:p>
            <a:r>
              <a:rPr lang="vi-VN" dirty="0"/>
              <a:t>c.	Mảnh kiếng vỡ đâm</a:t>
            </a:r>
          </a:p>
          <a:p>
            <a:r>
              <a:rPr lang="vi-VN" dirty="0"/>
              <a:t>d.	Đạn bắn</a:t>
            </a:r>
          </a:p>
          <a:p>
            <a:r>
              <a:rPr lang="vi-VN" dirty="0"/>
              <a:t>e.	Nổ mìn</a:t>
            </a:r>
          </a:p>
        </p:txBody>
      </p:sp>
    </p:spTree>
    <p:extLst>
      <p:ext uri="{BB962C8B-B14F-4D97-AF65-F5344CB8AC3E}">
        <p14:creationId xmlns:p14="http://schemas.microsoft.com/office/powerpoint/2010/main" val="93463994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E    </a:t>
            </a:r>
          </a:p>
        </p:txBody>
      </p:sp>
      <p:sp>
        <p:nvSpPr>
          <p:cNvPr id="4" name="TextBox 3">
            <a:extLst>
              <a:ext uri="{FF2B5EF4-FFF2-40B4-BE49-F238E27FC236}">
                <a16:creationId xmlns:a16="http://schemas.microsoft.com/office/drawing/2014/main" id="{61BF8F0B-CDF8-410A-B931-F3DC26E58146}"/>
              </a:ext>
            </a:extLst>
          </p:cNvPr>
          <p:cNvSpPr txBox="1"/>
          <p:nvPr/>
        </p:nvSpPr>
        <p:spPr>
          <a:xfrm>
            <a:off x="0" y="0"/>
            <a:ext cx="9144000" cy="2031325"/>
          </a:xfrm>
          <a:prstGeom prst="rect">
            <a:avLst/>
          </a:prstGeom>
          <a:noFill/>
        </p:spPr>
        <p:txBody>
          <a:bodyPr wrap="square">
            <a:spAutoFit/>
          </a:bodyPr>
          <a:lstStyle/>
          <a:p>
            <a:r>
              <a:rPr lang="vi-VN" dirty="0"/>
              <a:t>Câu 42. Dấu hiệu nào sau đây cho thấy bệnh nhân cần phải MỔ KHẨN dù chưa có chẩn đoán chính xác tạng thương tổn sau khi bị chấn thương bụng:</a:t>
            </a:r>
          </a:p>
          <a:p>
            <a:r>
              <a:rPr lang="vi-VN" dirty="0"/>
              <a:t>a.	Đau bụng </a:t>
            </a:r>
          </a:p>
          <a:p>
            <a:r>
              <a:rPr lang="vi-VN" dirty="0"/>
              <a:t>b.	Niêm nhạt</a:t>
            </a:r>
          </a:p>
          <a:p>
            <a:r>
              <a:rPr lang="vi-VN" dirty="0"/>
              <a:t>c.	Tri giác khó tiếp xúc</a:t>
            </a:r>
          </a:p>
          <a:p>
            <a:r>
              <a:rPr lang="vi-VN" dirty="0"/>
              <a:t>d.	Thành bụng có bầm máu lan rộng</a:t>
            </a:r>
          </a:p>
          <a:p>
            <a:r>
              <a:rPr lang="vi-VN" dirty="0"/>
              <a:t>e.	Tụt huyết áp không đáp ứng với hồi sức</a:t>
            </a:r>
          </a:p>
        </p:txBody>
      </p:sp>
    </p:spTree>
    <p:extLst>
      <p:ext uri="{BB962C8B-B14F-4D97-AF65-F5344CB8AC3E}">
        <p14:creationId xmlns:p14="http://schemas.microsoft.com/office/powerpoint/2010/main" val="28845108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640580"/>
            <a:ext cx="9144000" cy="2022978"/>
          </a:xfrm>
        </p:spPr>
        <p:txBody>
          <a:bodyPr>
            <a:normAutofit/>
          </a:bodyPr>
          <a:lstStyle/>
          <a:p>
            <a:pPr algn="l"/>
            <a:r>
              <a:rPr lang="en-US" sz="2000" dirty="0">
                <a:latin typeface="Arial" panose="020B0604020202020204" pitchFamily="34" charset="0"/>
                <a:cs typeface="Arial" panose="020B0604020202020204" pitchFamily="34" charset="0"/>
              </a:rPr>
              <a:t>Note: E (</a:t>
            </a:r>
            <a:r>
              <a:rPr lang="en-US" sz="2000" dirty="0" err="1">
                <a:latin typeface="Arial" panose="020B0604020202020204" pitchFamily="34" charset="0"/>
                <a:cs typeface="Arial" panose="020B0604020202020204" pitchFamily="34" charset="0"/>
              </a:rPr>
              <a:t>này</a:t>
            </a:r>
            <a:r>
              <a:rPr lang="en-US" sz="2000" dirty="0">
                <a:latin typeface="Arial" panose="020B0604020202020204" pitchFamily="34" charset="0"/>
                <a:cs typeface="Arial" panose="020B0604020202020204" pitchFamily="34" charset="0"/>
              </a:rPr>
              <a:t> VPM </a:t>
            </a:r>
            <a:r>
              <a:rPr lang="en-US" sz="2000" dirty="0" err="1">
                <a:latin typeface="Arial" panose="020B0604020202020204" pitchFamily="34" charset="0"/>
                <a:cs typeface="Arial" panose="020B0604020202020204" pitchFamily="34" charset="0"/>
              </a:rPr>
              <a:t>rồi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chắc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thủng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rỗng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dịch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lượng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ít</a:t>
            </a:r>
            <a:r>
              <a:rPr lang="en-US"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D335D355-1398-4C78-8C73-662B55F84675}"/>
              </a:ext>
            </a:extLst>
          </p:cNvPr>
          <p:cNvSpPr txBox="1"/>
          <p:nvPr/>
        </p:nvSpPr>
        <p:spPr>
          <a:xfrm>
            <a:off x="0" y="1"/>
            <a:ext cx="9144000" cy="3970318"/>
          </a:xfrm>
          <a:prstGeom prst="rect">
            <a:avLst/>
          </a:prstGeom>
          <a:noFill/>
        </p:spPr>
        <p:txBody>
          <a:bodyPr wrap="square">
            <a:spAutoFit/>
          </a:bodyPr>
          <a:lstStyle/>
          <a:p>
            <a:r>
              <a:rPr lang="vi-VN" dirty="0"/>
              <a:t>Câu 59. Một bệnh nhân nam, 23 tuổi, vào viện vì bị người khác dùng dao đâm vào bụng (cách 1 giờ)</a:t>
            </a:r>
          </a:p>
          <a:p>
            <a:r>
              <a:rPr lang="vi-VN" dirty="0"/>
              <a:t>Tình trạng lúc NV: BN tỉnh táo, sinh hiệu ổn, than đau khắp bụng.</a:t>
            </a:r>
          </a:p>
          <a:p>
            <a:r>
              <a:rPr lang="vi-VN" dirty="0"/>
              <a:t>Khám: niêm hồng, bụng có vết thương ở cạnh phải rốn, dài khoảng 2cm, không thấy ruột hay mạc nối lòi ra, có chảy ít máu, không chảy dịch tiêu hóa. Bụng chướng vừa, ấn đau, đề kháng khắp bụng.</a:t>
            </a:r>
          </a:p>
          <a:p>
            <a:r>
              <a:rPr lang="vi-VN" dirty="0"/>
              <a:t>XQ bụng đứng KSS: không thấy hơi tự do ổ bụng</a:t>
            </a:r>
          </a:p>
          <a:p>
            <a:r>
              <a:rPr lang="vi-VN" dirty="0"/>
              <a:t>Siêu âm bụng: dịch ổ bụng lượng ít, không tổn thương gan, lách, thận.</a:t>
            </a:r>
          </a:p>
          <a:p>
            <a:r>
              <a:rPr lang="vi-VN" dirty="0"/>
              <a:t>Xử trí nào tiếp theo là phù hợp:</a:t>
            </a:r>
          </a:p>
          <a:p>
            <a:r>
              <a:rPr lang="vi-VN" dirty="0"/>
              <a:t>a.	Theo dõi thêm ở phòng cấp cứu 6-12 tiếng</a:t>
            </a:r>
          </a:p>
          <a:p>
            <a:r>
              <a:rPr lang="vi-VN" dirty="0"/>
              <a:t>b.	Thám sát vết thương tại tiểu phẫu, nếu không thấu bụng thì cho xuất viện</a:t>
            </a:r>
          </a:p>
          <a:p>
            <a:r>
              <a:rPr lang="vi-VN" dirty="0"/>
              <a:t>c.	Chọc dò dịch ổ bụng dưới hướng dẫn siêu âm</a:t>
            </a:r>
          </a:p>
          <a:p>
            <a:r>
              <a:rPr lang="vi-VN" dirty="0"/>
              <a:t>d.	Bơm hơi vào ống thông mũi dạ dày, chụp lại phim XQ bụng đứng KSS</a:t>
            </a:r>
          </a:p>
          <a:p>
            <a:r>
              <a:rPr lang="vi-VN" dirty="0"/>
              <a:t>e.	Mổ nội soi ổ bụng chẩn đoán   </a:t>
            </a:r>
          </a:p>
        </p:txBody>
      </p:sp>
    </p:spTree>
    <p:extLst>
      <p:ext uri="{BB962C8B-B14F-4D97-AF65-F5344CB8AC3E}">
        <p14:creationId xmlns:p14="http://schemas.microsoft.com/office/powerpoint/2010/main" val="3555289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a:t>
            </a:r>
          </a:p>
          <a:p>
            <a:pPr algn="l"/>
            <a:r>
              <a:rPr lang="en-US" sz="2000" dirty="0" err="1">
                <a:latin typeface="Arial" panose="020B0604020202020204" pitchFamily="34" charset="0"/>
                <a:cs typeface="Arial" panose="020B0604020202020204" pitchFamily="34" charset="0"/>
              </a:rPr>
              <a:t>Trực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tiếp</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vỡ</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tạng</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đặc</a:t>
            </a:r>
            <a:r>
              <a:rPr lang="en-US" sz="2000" dirty="0">
                <a:latin typeface="Arial" panose="020B0604020202020204" pitchFamily="34" charset="0"/>
                <a:cs typeface="Arial" panose="020B0604020202020204" pitchFamily="34" charset="0"/>
                <a:sym typeface="Wingdings" panose="05000000000000000000" pitchFamily="2" charset="2"/>
              </a:rPr>
              <a:t>.</a:t>
            </a:r>
          </a:p>
          <a:p>
            <a:pPr algn="l"/>
            <a:r>
              <a:rPr lang="en-US" sz="2000" dirty="0" err="1">
                <a:latin typeface="Arial" panose="020B0604020202020204" pitchFamily="34" charset="0"/>
                <a:cs typeface="Arial" panose="020B0604020202020204" pitchFamily="34" charset="0"/>
                <a:sym typeface="Wingdings" panose="05000000000000000000" pitchFamily="2" charset="2"/>
              </a:rPr>
              <a:t>Gián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tiếp</a:t>
            </a:r>
            <a:r>
              <a:rPr lang="en-US" sz="2000" dirty="0">
                <a:latin typeface="Arial" panose="020B0604020202020204" pitchFamily="34" charset="0"/>
                <a:cs typeface="Arial" panose="020B0604020202020204" pitchFamily="34" charset="0"/>
                <a:sym typeface="Wingdings" panose="05000000000000000000" pitchFamily="2" charset="2"/>
              </a:rPr>
              <a:t>  </a:t>
            </a:r>
            <a:r>
              <a:rPr lang="en-US" sz="2000" dirty="0" err="1">
                <a:latin typeface="Arial" panose="020B0604020202020204" pitchFamily="34" charset="0"/>
                <a:cs typeface="Arial" panose="020B0604020202020204" pitchFamily="34" charset="0"/>
                <a:sym typeface="Wingdings" panose="05000000000000000000" pitchFamily="2" charset="2"/>
              </a:rPr>
              <a:t>rách</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mạc</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treo</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ruột</a:t>
            </a:r>
            <a:r>
              <a:rPr lang="en-US" sz="2000" dirty="0">
                <a:latin typeface="Arial" panose="020B0604020202020204" pitchFamily="34" charset="0"/>
                <a:cs typeface="Arial" panose="020B0604020202020204" pitchFamily="34" charset="0"/>
                <a:sym typeface="Wingdings" panose="05000000000000000000" pitchFamily="2" charset="2"/>
              </a:rPr>
              <a:t>  </a:t>
            </a:r>
            <a:r>
              <a:rPr lang="en-US" sz="2000" dirty="0" err="1">
                <a:latin typeface="Arial" panose="020B0604020202020204" pitchFamily="34" charset="0"/>
                <a:cs typeface="Arial" panose="020B0604020202020204" pitchFamily="34" charset="0"/>
                <a:sym typeface="Wingdings" panose="05000000000000000000" pitchFamily="2" charset="2"/>
              </a:rPr>
              <a:t>tổn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thương</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tạng</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rỗng</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BAEC74F1-2C94-423C-B172-BF493C5DE855}"/>
              </a:ext>
            </a:extLst>
          </p:cNvPr>
          <p:cNvPicPr>
            <a:picLocks noChangeAspect="1"/>
          </p:cNvPicPr>
          <p:nvPr/>
        </p:nvPicPr>
        <p:blipFill>
          <a:blip r:embed="rId3"/>
          <a:stretch>
            <a:fillRect/>
          </a:stretch>
        </p:blipFill>
        <p:spPr>
          <a:xfrm>
            <a:off x="200025" y="42605"/>
            <a:ext cx="8743950" cy="1485900"/>
          </a:xfrm>
          <a:prstGeom prst="rect">
            <a:avLst/>
          </a:prstGeom>
        </p:spPr>
      </p:pic>
    </p:spTree>
    <p:extLst>
      <p:ext uri="{BB962C8B-B14F-4D97-AF65-F5344CB8AC3E}">
        <p14:creationId xmlns:p14="http://schemas.microsoft.com/office/powerpoint/2010/main" val="5241261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    </a:t>
            </a:r>
          </a:p>
        </p:txBody>
      </p:sp>
      <p:sp>
        <p:nvSpPr>
          <p:cNvPr id="4" name="TextBox 3">
            <a:extLst>
              <a:ext uri="{FF2B5EF4-FFF2-40B4-BE49-F238E27FC236}">
                <a16:creationId xmlns:a16="http://schemas.microsoft.com/office/drawing/2014/main" id="{38A59ABB-891F-4AC9-9D06-3FB856732075}"/>
              </a:ext>
            </a:extLst>
          </p:cNvPr>
          <p:cNvSpPr txBox="1"/>
          <p:nvPr/>
        </p:nvSpPr>
        <p:spPr>
          <a:xfrm>
            <a:off x="0" y="0"/>
            <a:ext cx="9144000" cy="3416320"/>
          </a:xfrm>
          <a:prstGeom prst="rect">
            <a:avLst/>
          </a:prstGeom>
          <a:noFill/>
        </p:spPr>
        <p:txBody>
          <a:bodyPr wrap="square">
            <a:spAutoFit/>
          </a:bodyPr>
          <a:lstStyle/>
          <a:p>
            <a:r>
              <a:rPr lang="vi-VN" dirty="0"/>
              <a:t>Câu 60. Một bệnh nhân nữ, 30 tuổi, nhập viện sau tai nạn giao thông khoảng 5 giờ.</a:t>
            </a:r>
          </a:p>
          <a:p>
            <a:r>
              <a:rPr lang="vi-VN" dirty="0"/>
              <a:t>Bệnh nhân bị va đập phần bụng xuống đường. Sau tai nạn BN tỉnh, tiếp xúc tốt, mạch 96 lần/ phút, HA 100/70 mmHg, thở 25 lần/ phút, da niêm hồng, ấm. </a:t>
            </a:r>
          </a:p>
          <a:p>
            <a:r>
              <a:rPr lang="vi-VN" dirty="0"/>
              <a:t>Khám thấy có vết bầm máu vùng bờ sườn trái. Bụng chướng, ấn đau khắp bụng, không đề kháng. </a:t>
            </a:r>
          </a:p>
          <a:p>
            <a:r>
              <a:rPr lang="vi-VN" dirty="0"/>
              <a:t>Siêu âm có dịch ổ bụng lượng íttrung bình, chọc hút ổ bụng ra máu không đông. </a:t>
            </a:r>
          </a:p>
          <a:p>
            <a:r>
              <a:rPr lang="vi-VN" dirty="0"/>
              <a:t>Phân độ chảy máu trên bệnh nhân này?</a:t>
            </a:r>
          </a:p>
          <a:p>
            <a:r>
              <a:rPr lang="vi-VN" dirty="0"/>
              <a:t>a. Độ I</a:t>
            </a:r>
          </a:p>
          <a:p>
            <a:r>
              <a:rPr lang="vi-VN" dirty="0"/>
              <a:t>b. Độ II</a:t>
            </a:r>
          </a:p>
          <a:p>
            <a:r>
              <a:rPr lang="vi-VN" dirty="0"/>
              <a:t>c. Độ III </a:t>
            </a:r>
          </a:p>
          <a:p>
            <a:r>
              <a:rPr lang="vi-VN" dirty="0"/>
              <a:t>d. Độ IV</a:t>
            </a:r>
          </a:p>
          <a:p>
            <a:r>
              <a:rPr lang="vi-VN" dirty="0"/>
              <a:t>e. Độ V</a:t>
            </a:r>
          </a:p>
        </p:txBody>
      </p:sp>
    </p:spTree>
    <p:extLst>
      <p:ext uri="{BB962C8B-B14F-4D97-AF65-F5344CB8AC3E}">
        <p14:creationId xmlns:p14="http://schemas.microsoft.com/office/powerpoint/2010/main" val="4186139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dirty="0" err="1">
                <a:latin typeface="Arial" panose="020B0604020202020204" pitchFamily="34" charset="0"/>
                <a:cs typeface="Arial" panose="020B0604020202020204" pitchFamily="34" charset="0"/>
              </a:rPr>
              <a:t>Đề</a:t>
            </a:r>
            <a:r>
              <a:rPr lang="en-US" sz="5000" b="1" dirty="0">
                <a:latin typeface="Arial" panose="020B0604020202020204" pitchFamily="34" charset="0"/>
                <a:cs typeface="Arial" panose="020B0604020202020204" pitchFamily="34" charset="0"/>
              </a:rPr>
              <a:t> Y6 – Y11 HK1</a:t>
            </a:r>
          </a:p>
        </p:txBody>
      </p:sp>
    </p:spTree>
    <p:extLst>
      <p:ext uri="{BB962C8B-B14F-4D97-AF65-F5344CB8AC3E}">
        <p14:creationId xmlns:p14="http://schemas.microsoft.com/office/powerpoint/2010/main" val="833831597"/>
      </p:ext>
    </p:extLst>
  </p:cSld>
  <p:clrMapOvr>
    <a:overrideClrMapping bg1="dk1" tx1="lt1" bg2="dk2" tx2="lt2" accent1="accent1" accent2="accent2" accent3="accent3" accent4="accent4" accent5="accent5" accent6="accent6" hlink="hlink" folHlink="folHlink"/>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9/ </a:t>
            </a:r>
            <a:r>
              <a:rPr lang="en-US" sz="2000" dirty="0" err="1">
                <a:latin typeface="Arial" panose="020B0604020202020204" pitchFamily="34" charset="0"/>
                <a:cs typeface="Arial" panose="020B0604020202020204" pitchFamily="34" charset="0"/>
              </a:rPr>
              <a:t>chắc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tĩnh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phù</a:t>
            </a:r>
            <a:r>
              <a:rPr lang="en-US" sz="2000" dirty="0">
                <a:latin typeface="Arial" panose="020B0604020202020204" pitchFamily="34" charset="0"/>
                <a:cs typeface="Arial" panose="020B0604020202020204" pitchFamily="34" charset="0"/>
              </a:rPr>
              <a:t> chi</a:t>
            </a:r>
          </a:p>
          <a:p>
            <a:pPr algn="l"/>
            <a:r>
              <a:rPr lang="en-US" sz="2000" dirty="0">
                <a:latin typeface="Arial" panose="020B0604020202020204" pitchFamily="34" charset="0"/>
                <a:cs typeface="Arial" panose="020B0604020202020204" pitchFamily="34" charset="0"/>
              </a:rPr>
              <a:t>10/ </a:t>
            </a:r>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 4 (</a:t>
            </a:r>
            <a:r>
              <a:rPr lang="en-US" sz="2000" dirty="0" err="1">
                <a:latin typeface="Arial" panose="020B0604020202020204" pitchFamily="34" charset="0"/>
                <a:cs typeface="Arial" panose="020B0604020202020204" pitchFamily="34" charset="0"/>
              </a:rPr>
              <a:t>Thạnh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 1; Thanh </a:t>
            </a:r>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 2)</a:t>
            </a:r>
          </a:p>
          <a:p>
            <a:pPr algn="l"/>
            <a:r>
              <a:rPr lang="en-US" sz="2000" dirty="0">
                <a:latin typeface="Arial" panose="020B0604020202020204" pitchFamily="34" charset="0"/>
                <a:cs typeface="Arial" panose="020B0604020202020204" pitchFamily="34" charset="0"/>
              </a:rPr>
              <a:t>16/ </a:t>
            </a:r>
            <a:r>
              <a:rPr lang="en-US" sz="2000" dirty="0" err="1">
                <a:latin typeface="Arial" panose="020B0604020202020204" pitchFamily="34" charset="0"/>
                <a:cs typeface="Arial" panose="020B0604020202020204" pitchFamily="34" charset="0"/>
              </a:rPr>
              <a:t>Mục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tiêu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khôi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phục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tưới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máu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quan</a:t>
            </a:r>
            <a:r>
              <a:rPr lang="en-US" sz="2000" dirty="0">
                <a:latin typeface="Arial" panose="020B0604020202020204" pitchFamily="34" charset="0"/>
                <a:cs typeface="Arial" panose="020B0604020202020204" pitchFamily="34" charset="0"/>
              </a:rPr>
              <a:t> (Slide </a:t>
            </a:r>
            <a:r>
              <a:rPr lang="en-US" sz="2000" dirty="0" err="1">
                <a:latin typeface="Arial" panose="020B0604020202020204" pitchFamily="34" charset="0"/>
                <a:cs typeface="Arial" panose="020B0604020202020204" pitchFamily="34" charset="0"/>
              </a:rPr>
              <a:t>cô</a:t>
            </a:r>
            <a:r>
              <a:rPr lang="en-US" sz="2000" dirty="0">
                <a:latin typeface="Arial" panose="020B0604020202020204" pitchFamily="34" charset="0"/>
                <a:cs typeface="Arial" panose="020B0604020202020204" pitchFamily="34" charset="0"/>
              </a:rPr>
              <a:t> Thảo)   </a:t>
            </a:r>
          </a:p>
        </p:txBody>
      </p:sp>
      <p:pic>
        <p:nvPicPr>
          <p:cNvPr id="4" name="Picture 3">
            <a:extLst>
              <a:ext uri="{FF2B5EF4-FFF2-40B4-BE49-F238E27FC236}">
                <a16:creationId xmlns:a16="http://schemas.microsoft.com/office/drawing/2014/main" id="{1EE9DD9C-2852-4782-953D-5F2C02C5A5B1}"/>
              </a:ext>
            </a:extLst>
          </p:cNvPr>
          <p:cNvPicPr>
            <a:picLocks noChangeAspect="1"/>
          </p:cNvPicPr>
          <p:nvPr/>
        </p:nvPicPr>
        <p:blipFill>
          <a:blip r:embed="rId3"/>
          <a:stretch>
            <a:fillRect/>
          </a:stretch>
        </p:blipFill>
        <p:spPr>
          <a:xfrm>
            <a:off x="0" y="0"/>
            <a:ext cx="9083868" cy="2160270"/>
          </a:xfrm>
          <a:prstGeom prst="rect">
            <a:avLst/>
          </a:prstGeom>
        </p:spPr>
      </p:pic>
      <p:pic>
        <p:nvPicPr>
          <p:cNvPr id="6" name="Picture 5">
            <a:extLst>
              <a:ext uri="{FF2B5EF4-FFF2-40B4-BE49-F238E27FC236}">
                <a16:creationId xmlns:a16="http://schemas.microsoft.com/office/drawing/2014/main" id="{8A7B7450-01BF-4CCD-BD8C-A10AA282C6F3}"/>
              </a:ext>
            </a:extLst>
          </p:cNvPr>
          <p:cNvPicPr>
            <a:picLocks noChangeAspect="1"/>
          </p:cNvPicPr>
          <p:nvPr/>
        </p:nvPicPr>
        <p:blipFill>
          <a:blip r:embed="rId4"/>
          <a:stretch>
            <a:fillRect/>
          </a:stretch>
        </p:blipFill>
        <p:spPr>
          <a:xfrm>
            <a:off x="205740" y="2194558"/>
            <a:ext cx="5878294" cy="685801"/>
          </a:xfrm>
          <a:prstGeom prst="rect">
            <a:avLst/>
          </a:prstGeom>
        </p:spPr>
      </p:pic>
    </p:spTree>
    <p:extLst>
      <p:ext uri="{BB962C8B-B14F-4D97-AF65-F5344CB8AC3E}">
        <p14:creationId xmlns:p14="http://schemas.microsoft.com/office/powerpoint/2010/main" val="73588704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227095"/>
            <a:ext cx="9144000" cy="2436463"/>
          </a:xfrm>
        </p:spPr>
        <p:txBody>
          <a:bodyPr>
            <a:normAutofit/>
          </a:bodyPr>
          <a:lstStyle/>
          <a:p>
            <a:pPr algn="l"/>
            <a:r>
              <a:rPr lang="en-US" sz="2000" b="1" u="sng" dirty="0">
                <a:latin typeface="Arial" panose="020B0604020202020204" pitchFamily="34" charset="0"/>
                <a:cs typeface="Arial" panose="020B0604020202020204" pitchFamily="34" charset="0"/>
              </a:rPr>
              <a:t>Note</a:t>
            </a:r>
            <a:r>
              <a:rPr lang="en-US" sz="2000" dirty="0">
                <a:latin typeface="Arial" panose="020B0604020202020204" pitchFamily="34" charset="0"/>
                <a:cs typeface="Arial" panose="020B0604020202020204" pitchFamily="34" charset="0"/>
              </a:rPr>
              <a:t>:</a:t>
            </a:r>
          </a:p>
          <a:p>
            <a:pPr algn="l"/>
            <a:r>
              <a:rPr lang="en-US" sz="2000" dirty="0">
                <a:latin typeface="Arial" panose="020B0604020202020204" pitchFamily="34" charset="0"/>
                <a:cs typeface="Arial" panose="020B0604020202020204" pitchFamily="34" charset="0"/>
              </a:rPr>
              <a:t>21. </a:t>
            </a:r>
            <a:r>
              <a:rPr lang="en-US" sz="2000" dirty="0" err="1">
                <a:latin typeface="Arial" panose="020B0604020202020204" pitchFamily="34" charset="0"/>
                <a:cs typeface="Arial" panose="020B0604020202020204" pitchFamily="34" charset="0"/>
              </a:rPr>
              <a:t>Chắc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tt</a:t>
            </a:r>
            <a:r>
              <a:rPr lang="en-US" sz="2000" dirty="0">
                <a:latin typeface="Arial" panose="020B0604020202020204" pitchFamily="34" charset="0"/>
                <a:cs typeface="Arial" panose="020B0604020202020204" pitchFamily="34" charset="0"/>
              </a:rPr>
              <a:t> 2 </a:t>
            </a:r>
            <a:r>
              <a:rPr lang="en-US" sz="2000" dirty="0" err="1">
                <a:latin typeface="Arial" panose="020B0604020202020204" pitchFamily="34" charset="0"/>
                <a:cs typeface="Arial" panose="020B0604020202020204" pitchFamily="34" charset="0"/>
              </a:rPr>
              <a:t>cơ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nhau</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nên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xử</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lý</a:t>
            </a:r>
            <a:r>
              <a:rPr lang="en-US" sz="2000" dirty="0">
                <a:latin typeface="Arial" panose="020B0604020202020204" pitchFamily="34" charset="0"/>
                <a:cs typeface="Arial" panose="020B0604020202020204" pitchFamily="34" charset="0"/>
                <a:sym typeface="Wingdings" panose="05000000000000000000" pitchFamily="2" charset="2"/>
              </a:rPr>
              <a:t> 1 </a:t>
            </a:r>
            <a:r>
              <a:rPr lang="en-US" sz="2000" dirty="0" err="1">
                <a:latin typeface="Arial" panose="020B0604020202020204" pitchFamily="34" charset="0"/>
                <a:cs typeface="Arial" panose="020B0604020202020204" pitchFamily="34" charset="0"/>
                <a:sym typeface="Wingdings" panose="05000000000000000000" pitchFamily="2" charset="2"/>
              </a:rPr>
              <a:t>cái</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để</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theo</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dõi</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cơ</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quan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còn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lại</a:t>
            </a:r>
            <a:r>
              <a:rPr lang="en-US" sz="2000" dirty="0">
                <a:latin typeface="Arial" panose="020B0604020202020204" pitchFamily="34" charset="0"/>
                <a:cs typeface="Arial" panose="020B0604020202020204" pitchFamily="34" charset="0"/>
                <a:sym typeface="Wingdings" panose="05000000000000000000" pitchFamily="2" charset="2"/>
              </a:rPr>
              <a:t>.</a:t>
            </a:r>
          </a:p>
          <a:p>
            <a:pPr algn="l"/>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err="1">
                <a:latin typeface="Arial" panose="020B0604020202020204" pitchFamily="34" charset="0"/>
                <a:cs typeface="Arial" panose="020B0604020202020204" pitchFamily="34" charset="0"/>
                <a:sym typeface="Wingdings" panose="05000000000000000000" pitchFamily="2" charset="2"/>
              </a:rPr>
              <a:t>Trích</a:t>
            </a:r>
            <a:r>
              <a:rPr lang="en-US" sz="2000" dirty="0">
                <a:latin typeface="Arial" panose="020B0604020202020204" pitchFamily="34" charset="0"/>
                <a:cs typeface="Arial" panose="020B0604020202020204" pitchFamily="34" charset="0"/>
                <a:sym typeface="Wingdings" panose="05000000000000000000" pitchFamily="2" charset="2"/>
              </a:rPr>
              <a:t> a </a:t>
            </a:r>
            <a:r>
              <a:rPr lang="en-US" sz="2000" dirty="0" err="1">
                <a:latin typeface="Arial" panose="020B0604020202020204" pitchFamily="34" charset="0"/>
                <a:cs typeface="Arial" panose="020B0604020202020204" pitchFamily="34" charset="0"/>
                <a:sym typeface="Wingdings" panose="05000000000000000000" pitchFamily="2" charset="2"/>
              </a:rPr>
              <a:t>Liệt</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a:latin typeface="Arial" panose="020B0604020202020204" pitchFamily="34" charset="0"/>
                <a:cs typeface="Arial" panose="020B0604020202020204" pitchFamily="34" charset="0"/>
              </a:rPr>
              <a:t> </a:t>
            </a:r>
          </a:p>
          <a:p>
            <a:pPr algn="l"/>
            <a:r>
              <a:rPr lang="en-US" sz="2000" dirty="0">
                <a:latin typeface="Arial" panose="020B0604020202020204" pitchFamily="34" charset="0"/>
                <a:cs typeface="Arial" panose="020B0604020202020204" pitchFamily="34" charset="0"/>
              </a:rPr>
              <a:t>22 CT  (</a:t>
            </a:r>
            <a:r>
              <a:rPr lang="en-US" sz="2000" dirty="0" err="1">
                <a:latin typeface="Arial" panose="020B0604020202020204" pitchFamily="34" charset="0"/>
                <a:cs typeface="Arial" panose="020B0604020202020204" pitchFamily="34" charset="0"/>
              </a:rPr>
              <a:t>Mổ</a:t>
            </a:r>
            <a:r>
              <a:rPr lang="en-US" sz="2000" dirty="0">
                <a:latin typeface="Arial" panose="020B0604020202020204" pitchFamily="34" charset="0"/>
                <a:cs typeface="Arial" panose="020B0604020202020204" pitchFamily="34" charset="0"/>
              </a:rPr>
              <a:t>) </a:t>
            </a:r>
          </a:p>
        </p:txBody>
      </p:sp>
      <p:pic>
        <p:nvPicPr>
          <p:cNvPr id="4" name="Picture 3">
            <a:extLst>
              <a:ext uri="{FF2B5EF4-FFF2-40B4-BE49-F238E27FC236}">
                <a16:creationId xmlns:a16="http://schemas.microsoft.com/office/drawing/2014/main" id="{F4D475C4-8DD6-44C8-B2B2-5AA17A2716DE}"/>
              </a:ext>
            </a:extLst>
          </p:cNvPr>
          <p:cNvPicPr>
            <a:picLocks noChangeAspect="1"/>
          </p:cNvPicPr>
          <p:nvPr/>
        </p:nvPicPr>
        <p:blipFill>
          <a:blip r:embed="rId3"/>
          <a:stretch>
            <a:fillRect/>
          </a:stretch>
        </p:blipFill>
        <p:spPr>
          <a:xfrm>
            <a:off x="0" y="69682"/>
            <a:ext cx="7729173" cy="3960496"/>
          </a:xfrm>
          <a:prstGeom prst="rect">
            <a:avLst/>
          </a:prstGeom>
        </p:spPr>
      </p:pic>
    </p:spTree>
    <p:extLst>
      <p:ext uri="{BB962C8B-B14F-4D97-AF65-F5344CB8AC3E}">
        <p14:creationId xmlns:p14="http://schemas.microsoft.com/office/powerpoint/2010/main" val="27095278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48 XQ;  </a:t>
            </a:r>
          </a:p>
        </p:txBody>
      </p:sp>
      <p:pic>
        <p:nvPicPr>
          <p:cNvPr id="4" name="Picture 3">
            <a:extLst>
              <a:ext uri="{FF2B5EF4-FFF2-40B4-BE49-F238E27FC236}">
                <a16:creationId xmlns:a16="http://schemas.microsoft.com/office/drawing/2014/main" id="{356DC5FB-829D-4757-BA58-8FA5EDE96E41}"/>
              </a:ext>
            </a:extLst>
          </p:cNvPr>
          <p:cNvPicPr>
            <a:picLocks noChangeAspect="1"/>
          </p:cNvPicPr>
          <p:nvPr/>
        </p:nvPicPr>
        <p:blipFill>
          <a:blip r:embed="rId3"/>
          <a:stretch>
            <a:fillRect/>
          </a:stretch>
        </p:blipFill>
        <p:spPr>
          <a:xfrm>
            <a:off x="0" y="0"/>
            <a:ext cx="9146540" cy="594360"/>
          </a:xfrm>
          <a:prstGeom prst="rect">
            <a:avLst/>
          </a:prstGeom>
        </p:spPr>
      </p:pic>
      <p:pic>
        <p:nvPicPr>
          <p:cNvPr id="6" name="Picture 5">
            <a:extLst>
              <a:ext uri="{FF2B5EF4-FFF2-40B4-BE49-F238E27FC236}">
                <a16:creationId xmlns:a16="http://schemas.microsoft.com/office/drawing/2014/main" id="{7844B8FD-9B2B-446D-85FE-82D49115D7FF}"/>
              </a:ext>
            </a:extLst>
          </p:cNvPr>
          <p:cNvPicPr>
            <a:picLocks noChangeAspect="1"/>
          </p:cNvPicPr>
          <p:nvPr/>
        </p:nvPicPr>
        <p:blipFill>
          <a:blip r:embed="rId4"/>
          <a:stretch>
            <a:fillRect/>
          </a:stretch>
        </p:blipFill>
        <p:spPr>
          <a:xfrm>
            <a:off x="17491" y="594360"/>
            <a:ext cx="9126509" cy="1725930"/>
          </a:xfrm>
          <a:prstGeom prst="rect">
            <a:avLst/>
          </a:prstGeom>
        </p:spPr>
      </p:pic>
      <p:pic>
        <p:nvPicPr>
          <p:cNvPr id="8" name="Picture 7">
            <a:extLst>
              <a:ext uri="{FF2B5EF4-FFF2-40B4-BE49-F238E27FC236}">
                <a16:creationId xmlns:a16="http://schemas.microsoft.com/office/drawing/2014/main" id="{EE8A9FA5-7C0D-42CA-A69F-21C8F324B619}"/>
              </a:ext>
            </a:extLst>
          </p:cNvPr>
          <p:cNvPicPr>
            <a:picLocks noChangeAspect="1"/>
          </p:cNvPicPr>
          <p:nvPr/>
        </p:nvPicPr>
        <p:blipFill>
          <a:blip r:embed="rId5"/>
          <a:stretch>
            <a:fillRect/>
          </a:stretch>
        </p:blipFill>
        <p:spPr>
          <a:xfrm>
            <a:off x="14256" y="2320290"/>
            <a:ext cx="8845893" cy="948690"/>
          </a:xfrm>
          <a:prstGeom prst="rect">
            <a:avLst/>
          </a:prstGeom>
        </p:spPr>
      </p:pic>
    </p:spTree>
    <p:extLst>
      <p:ext uri="{BB962C8B-B14F-4D97-AF65-F5344CB8AC3E}">
        <p14:creationId xmlns:p14="http://schemas.microsoft.com/office/powerpoint/2010/main" val="91049251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dirty="0" err="1">
                <a:latin typeface="Arial" panose="020B0604020202020204" pitchFamily="34" charset="0"/>
                <a:cs typeface="Arial" panose="020B0604020202020204" pitchFamily="34" charset="0"/>
              </a:rPr>
              <a:t>Đề</a:t>
            </a:r>
            <a:r>
              <a:rPr lang="en-US" sz="5000" b="1" dirty="0">
                <a:latin typeface="Arial" panose="020B0604020202020204" pitchFamily="34" charset="0"/>
                <a:cs typeface="Arial" panose="020B0604020202020204" pitchFamily="34" charset="0"/>
              </a:rPr>
              <a:t> Y6 – Y11 HK2</a:t>
            </a:r>
          </a:p>
        </p:txBody>
      </p:sp>
    </p:spTree>
    <p:extLst>
      <p:ext uri="{BB962C8B-B14F-4D97-AF65-F5344CB8AC3E}">
        <p14:creationId xmlns:p14="http://schemas.microsoft.com/office/powerpoint/2010/main" val="3319216492"/>
      </p:ext>
    </p:extLst>
  </p:cSld>
  <p:clrMapOvr>
    <a:overrideClrMapping bg1="dk1" tx1="lt1" bg2="dk2" tx2="lt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554980"/>
            <a:ext cx="9144000" cy="1108578"/>
          </a:xfrm>
        </p:spPr>
        <p:txBody>
          <a:bodyPr>
            <a:normAutofit/>
          </a:bodyPr>
          <a:lstStyle/>
          <a:p>
            <a:pPr algn="l"/>
            <a:r>
              <a:rPr lang="en-US" sz="2000" dirty="0">
                <a:latin typeface="Arial" panose="020B0604020202020204" pitchFamily="34" charset="0"/>
                <a:cs typeface="Arial" panose="020B0604020202020204" pitchFamily="34" charset="0"/>
              </a:rPr>
              <a:t>Note:  37A; 38D (</a:t>
            </a:r>
            <a:r>
              <a:rPr lang="en-US" sz="2000" dirty="0" err="1">
                <a:latin typeface="Arial" panose="020B0604020202020204" pitchFamily="34" charset="0"/>
                <a:cs typeface="Arial" panose="020B0604020202020204" pitchFamily="34" charset="0"/>
              </a:rPr>
              <a:t>Tăng</a:t>
            </a:r>
            <a:r>
              <a:rPr lang="en-US" sz="2000" dirty="0">
                <a:latin typeface="Arial" panose="020B0604020202020204" pitchFamily="34" charset="0"/>
                <a:cs typeface="Arial" panose="020B0604020202020204" pitchFamily="34" charset="0"/>
              </a:rPr>
              <a:t> lactate </a:t>
            </a:r>
            <a:r>
              <a:rPr lang="en-US" sz="2000" dirty="0" err="1">
                <a:latin typeface="Arial" panose="020B0604020202020204" pitchFamily="34" charset="0"/>
                <a:cs typeface="Arial" panose="020B0604020202020204" pitchFamily="34" charset="0"/>
              </a:rPr>
              <a:t>máu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DH </a:t>
            </a:r>
            <a:r>
              <a:rPr lang="en-US" sz="2000" dirty="0" err="1">
                <a:latin typeface="Arial" panose="020B0604020202020204" pitchFamily="34" charset="0"/>
                <a:cs typeface="Arial" panose="020B0604020202020204" pitchFamily="34" charset="0"/>
              </a:rPr>
              <a:t>chắc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chắn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thiếu</a:t>
            </a:r>
            <a:r>
              <a:rPr lang="en-US" sz="2000" dirty="0">
                <a:latin typeface="Arial" panose="020B0604020202020204" pitchFamily="34" charset="0"/>
                <a:cs typeface="Arial" panose="020B0604020202020204" pitchFamily="34" charset="0"/>
              </a:rPr>
              <a:t> oxy </a:t>
            </a:r>
            <a:r>
              <a:rPr lang="en-US" sz="2000" dirty="0" err="1">
                <a:latin typeface="Arial" panose="020B0604020202020204" pitchFamily="34" charset="0"/>
                <a:cs typeface="Arial" panose="020B0604020202020204" pitchFamily="34" charset="0"/>
              </a:rPr>
              <a:t>mô</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rồi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mấy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cái</a:t>
            </a:r>
            <a:r>
              <a:rPr lang="en-US" sz="2000" dirty="0">
                <a:latin typeface="Arial" panose="020B0604020202020204" pitchFamily="34" charset="0"/>
                <a:cs typeface="Arial" panose="020B0604020202020204" pitchFamily="34" charset="0"/>
              </a:rPr>
              <a:t> kia </a:t>
            </a:r>
            <a:r>
              <a:rPr lang="en-US" sz="2000" dirty="0" err="1">
                <a:latin typeface="Arial" panose="020B0604020202020204" pitchFamily="34" charset="0"/>
                <a:cs typeface="Arial" panose="020B0604020202020204" pitchFamily="34" charset="0"/>
              </a:rPr>
              <a:t>chắc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ngờ</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thôi</a:t>
            </a:r>
            <a:r>
              <a:rPr lang="en-US" sz="2000" dirty="0">
                <a:latin typeface="Arial" panose="020B0604020202020204" pitchFamily="34" charset="0"/>
                <a:cs typeface="Arial" panose="020B0604020202020204" pitchFamily="34" charset="0"/>
              </a:rPr>
              <a:t>) </a:t>
            </a:r>
          </a:p>
        </p:txBody>
      </p:sp>
      <p:pic>
        <p:nvPicPr>
          <p:cNvPr id="4" name="Picture 3">
            <a:extLst>
              <a:ext uri="{FF2B5EF4-FFF2-40B4-BE49-F238E27FC236}">
                <a16:creationId xmlns:a16="http://schemas.microsoft.com/office/drawing/2014/main" id="{BE84D23D-FCB0-4090-A864-DE24A0E74CEC}"/>
              </a:ext>
            </a:extLst>
          </p:cNvPr>
          <p:cNvPicPr>
            <a:picLocks noChangeAspect="1"/>
          </p:cNvPicPr>
          <p:nvPr/>
        </p:nvPicPr>
        <p:blipFill>
          <a:blip r:embed="rId3"/>
          <a:stretch>
            <a:fillRect/>
          </a:stretch>
        </p:blipFill>
        <p:spPr>
          <a:xfrm>
            <a:off x="0" y="0"/>
            <a:ext cx="8521700" cy="1257300"/>
          </a:xfrm>
          <a:prstGeom prst="rect">
            <a:avLst/>
          </a:prstGeom>
        </p:spPr>
      </p:pic>
      <p:pic>
        <p:nvPicPr>
          <p:cNvPr id="8" name="Picture 7">
            <a:extLst>
              <a:ext uri="{FF2B5EF4-FFF2-40B4-BE49-F238E27FC236}">
                <a16:creationId xmlns:a16="http://schemas.microsoft.com/office/drawing/2014/main" id="{A63FFA4C-66D7-4EB0-A3A8-E3E43FA47753}"/>
              </a:ext>
            </a:extLst>
          </p:cNvPr>
          <p:cNvPicPr>
            <a:picLocks noChangeAspect="1"/>
          </p:cNvPicPr>
          <p:nvPr/>
        </p:nvPicPr>
        <p:blipFill>
          <a:blip r:embed="rId4"/>
          <a:stretch>
            <a:fillRect/>
          </a:stretch>
        </p:blipFill>
        <p:spPr>
          <a:xfrm>
            <a:off x="498475" y="1257300"/>
            <a:ext cx="5079206" cy="1851660"/>
          </a:xfrm>
          <a:prstGeom prst="rect">
            <a:avLst/>
          </a:prstGeom>
        </p:spPr>
      </p:pic>
    </p:spTree>
    <p:extLst>
      <p:ext uri="{BB962C8B-B14F-4D97-AF65-F5344CB8AC3E}">
        <p14:creationId xmlns:p14="http://schemas.microsoft.com/office/powerpoint/2010/main" val="394714595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39 </a:t>
            </a:r>
            <a:r>
              <a:rPr lang="en-US" sz="2000" dirty="0" err="1">
                <a:latin typeface="Arial" panose="020B0604020202020204" pitchFamily="34" charset="0"/>
                <a:cs typeface="Arial" panose="020B0604020202020204" pitchFamily="34" charset="0"/>
              </a:rPr>
              <a:t>mạch</a:t>
            </a:r>
            <a:r>
              <a:rPr lang="en-US" sz="2000" dirty="0">
                <a:latin typeface="Arial" panose="020B0604020202020204" pitchFamily="34" charset="0"/>
                <a:cs typeface="Arial" panose="020B0604020202020204" pitchFamily="34" charset="0"/>
              </a:rPr>
              <a:t>; 41B (BN </a:t>
            </a:r>
            <a:r>
              <a:rPr lang="en-US" sz="2000" dirty="0" err="1">
                <a:latin typeface="Arial" panose="020B0604020202020204" pitchFamily="34" charset="0"/>
                <a:cs typeface="Arial" panose="020B0604020202020204" pitchFamily="34" charset="0"/>
              </a:rPr>
              <a:t>còn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tỉnh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chứ</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mê</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 4)   </a:t>
            </a:r>
          </a:p>
        </p:txBody>
      </p:sp>
      <p:pic>
        <p:nvPicPr>
          <p:cNvPr id="4" name="Picture 3">
            <a:extLst>
              <a:ext uri="{FF2B5EF4-FFF2-40B4-BE49-F238E27FC236}">
                <a16:creationId xmlns:a16="http://schemas.microsoft.com/office/drawing/2014/main" id="{BADADBE0-6E3D-4C58-9231-542841CDCB4C}"/>
              </a:ext>
            </a:extLst>
          </p:cNvPr>
          <p:cNvPicPr>
            <a:picLocks noChangeAspect="1"/>
          </p:cNvPicPr>
          <p:nvPr/>
        </p:nvPicPr>
        <p:blipFill>
          <a:blip r:embed="rId3"/>
          <a:stretch>
            <a:fillRect/>
          </a:stretch>
        </p:blipFill>
        <p:spPr>
          <a:xfrm>
            <a:off x="0" y="0"/>
            <a:ext cx="8909150" cy="2466156"/>
          </a:xfrm>
          <a:prstGeom prst="rect">
            <a:avLst/>
          </a:prstGeom>
        </p:spPr>
      </p:pic>
    </p:spTree>
    <p:extLst>
      <p:ext uri="{BB962C8B-B14F-4D97-AF65-F5344CB8AC3E}">
        <p14:creationId xmlns:p14="http://schemas.microsoft.com/office/powerpoint/2010/main" val="32496819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379495"/>
            <a:ext cx="9144000" cy="2284063"/>
          </a:xfrm>
        </p:spPr>
        <p:txBody>
          <a:bodyPr>
            <a:normAutofit/>
          </a:bodyPr>
          <a:lstStyle/>
          <a:p>
            <a:pPr algn="l"/>
            <a:r>
              <a:rPr lang="en-US" sz="2000" dirty="0">
                <a:latin typeface="Arial" panose="020B0604020202020204" pitchFamily="34" charset="0"/>
                <a:cs typeface="Arial" panose="020B0604020202020204" pitchFamily="34" charset="0"/>
              </a:rPr>
              <a:t>Note:   </a:t>
            </a:r>
          </a:p>
        </p:txBody>
      </p:sp>
      <p:pic>
        <p:nvPicPr>
          <p:cNvPr id="4" name="Picture 3">
            <a:extLst>
              <a:ext uri="{FF2B5EF4-FFF2-40B4-BE49-F238E27FC236}">
                <a16:creationId xmlns:a16="http://schemas.microsoft.com/office/drawing/2014/main" id="{E16B6427-F199-4362-B54E-B2F4C258133D}"/>
              </a:ext>
            </a:extLst>
          </p:cNvPr>
          <p:cNvPicPr>
            <a:picLocks noChangeAspect="1"/>
          </p:cNvPicPr>
          <p:nvPr/>
        </p:nvPicPr>
        <p:blipFill>
          <a:blip r:embed="rId3"/>
          <a:stretch>
            <a:fillRect/>
          </a:stretch>
        </p:blipFill>
        <p:spPr>
          <a:xfrm>
            <a:off x="0" y="0"/>
            <a:ext cx="4727448" cy="1005840"/>
          </a:xfrm>
          <a:prstGeom prst="rect">
            <a:avLst/>
          </a:prstGeom>
        </p:spPr>
      </p:pic>
      <p:pic>
        <p:nvPicPr>
          <p:cNvPr id="6" name="Picture 5">
            <a:extLst>
              <a:ext uri="{FF2B5EF4-FFF2-40B4-BE49-F238E27FC236}">
                <a16:creationId xmlns:a16="http://schemas.microsoft.com/office/drawing/2014/main" id="{FD968C08-7DF5-4CAF-8A09-145E045F40F5}"/>
              </a:ext>
            </a:extLst>
          </p:cNvPr>
          <p:cNvPicPr>
            <a:picLocks noChangeAspect="1"/>
          </p:cNvPicPr>
          <p:nvPr/>
        </p:nvPicPr>
        <p:blipFill>
          <a:blip r:embed="rId4"/>
          <a:stretch>
            <a:fillRect/>
          </a:stretch>
        </p:blipFill>
        <p:spPr>
          <a:xfrm>
            <a:off x="0" y="727708"/>
            <a:ext cx="5995957" cy="3524251"/>
          </a:xfrm>
          <a:prstGeom prst="rect">
            <a:avLst/>
          </a:prstGeom>
        </p:spPr>
      </p:pic>
    </p:spTree>
    <p:extLst>
      <p:ext uri="{BB962C8B-B14F-4D97-AF65-F5344CB8AC3E}">
        <p14:creationId xmlns:p14="http://schemas.microsoft.com/office/powerpoint/2010/main" val="21486346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dirty="0" err="1">
                <a:latin typeface="Arial" panose="020B0604020202020204" pitchFamily="34" charset="0"/>
                <a:cs typeface="Arial" panose="020B0604020202020204" pitchFamily="34" charset="0"/>
              </a:rPr>
              <a:t>Đề</a:t>
            </a:r>
            <a:r>
              <a:rPr lang="en-US" sz="5000" b="1" dirty="0">
                <a:latin typeface="Arial" panose="020B0604020202020204" pitchFamily="34" charset="0"/>
                <a:cs typeface="Arial" panose="020B0604020202020204" pitchFamily="34" charset="0"/>
              </a:rPr>
              <a:t> Y6 – Y11 </a:t>
            </a:r>
            <a:r>
              <a:rPr lang="en-US" sz="5000" b="1" dirty="0" err="1">
                <a:latin typeface="Arial" panose="020B0604020202020204" pitchFamily="34" charset="0"/>
                <a:cs typeface="Arial" panose="020B0604020202020204" pitchFamily="34" charset="0"/>
              </a:rPr>
              <a:t>lần</a:t>
            </a:r>
            <a:r>
              <a:rPr lang="en-US" sz="5000" b="1" dirty="0">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427894797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A. </a:t>
            </a:r>
            <a:r>
              <a:rPr lang="en-US" sz="2000" dirty="0">
                <a:latin typeface="Arial" panose="020B0604020202020204" pitchFamily="34" charset="0"/>
                <a:cs typeface="Arial" panose="020B0604020202020204" pitchFamily="34" charset="0"/>
              </a:rPr>
              <a:t>   </a:t>
            </a:r>
          </a:p>
        </p:txBody>
      </p:sp>
      <p:pic>
        <p:nvPicPr>
          <p:cNvPr id="4" name="Picture 3">
            <a:extLst>
              <a:ext uri="{FF2B5EF4-FFF2-40B4-BE49-F238E27FC236}">
                <a16:creationId xmlns:a16="http://schemas.microsoft.com/office/drawing/2014/main" id="{683C9F96-48A4-43B7-A0AE-DE02C59C0E57}"/>
              </a:ext>
            </a:extLst>
          </p:cNvPr>
          <p:cNvPicPr>
            <a:picLocks noChangeAspect="1"/>
          </p:cNvPicPr>
          <p:nvPr/>
        </p:nvPicPr>
        <p:blipFill>
          <a:blip r:embed="rId3"/>
          <a:stretch>
            <a:fillRect/>
          </a:stretch>
        </p:blipFill>
        <p:spPr>
          <a:xfrm>
            <a:off x="0" y="-37098"/>
            <a:ext cx="9144000" cy="2709333"/>
          </a:xfrm>
          <a:prstGeom prst="rect">
            <a:avLst/>
          </a:prstGeom>
        </p:spPr>
      </p:pic>
    </p:spTree>
    <p:extLst>
      <p:ext uri="{BB962C8B-B14F-4D97-AF65-F5344CB8AC3E}">
        <p14:creationId xmlns:p14="http://schemas.microsoft.com/office/powerpoint/2010/main" val="277874495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80010" y="4475747"/>
            <a:ext cx="9063990" cy="2187811"/>
          </a:xfrm>
        </p:spPr>
        <p:txBody>
          <a:bodyPr>
            <a:normAutofit/>
          </a:bodyPr>
          <a:lstStyle/>
          <a:p>
            <a:pPr algn="l"/>
            <a:r>
              <a:rPr lang="en-US" sz="2000" dirty="0">
                <a:latin typeface="Arial" panose="020B0604020202020204" pitchFamily="34" charset="0"/>
                <a:cs typeface="Arial" panose="020B0604020202020204" pitchFamily="34" charset="0"/>
              </a:rPr>
              <a:t>Note: 6/ DH </a:t>
            </a:r>
            <a:r>
              <a:rPr lang="en-US" sz="2000" dirty="0" err="1">
                <a:latin typeface="Arial" panose="020B0604020202020204" pitchFamily="34" charset="0"/>
                <a:cs typeface="Arial" panose="020B0604020202020204" pitchFamily="34" charset="0"/>
              </a:rPr>
              <a:t>Kehr</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đau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vai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trái</a:t>
            </a:r>
            <a:r>
              <a:rPr lang="en-US" sz="2000" dirty="0">
                <a:latin typeface="Arial" panose="020B0604020202020204" pitchFamily="34" charset="0"/>
                <a:cs typeface="Arial" panose="020B0604020202020204" pitchFamily="34" charset="0"/>
              </a:rPr>
              <a:t>.</a:t>
            </a:r>
          </a:p>
          <a:p>
            <a:pPr algn="l"/>
            <a:r>
              <a:rPr lang="en-US" sz="2000" dirty="0">
                <a:latin typeface="Arial" panose="020B0604020202020204" pitchFamily="34" charset="0"/>
                <a:cs typeface="Arial" panose="020B0604020202020204" pitchFamily="34" charset="0"/>
              </a:rPr>
              <a:t>7/ E</a:t>
            </a:r>
          </a:p>
          <a:p>
            <a:pPr algn="l"/>
            <a:r>
              <a:rPr lang="en-US" sz="2000" dirty="0">
                <a:latin typeface="Arial" panose="020B0604020202020204" pitchFamily="34" charset="0"/>
                <a:cs typeface="Arial" panose="020B0604020202020204" pitchFamily="34" charset="0"/>
              </a:rPr>
              <a:t>8/ </a:t>
            </a:r>
            <a:r>
              <a:rPr lang="en-US" sz="2000" dirty="0" err="1">
                <a:latin typeface="Arial" panose="020B0604020202020204" pitchFamily="34" charset="0"/>
                <a:cs typeface="Arial" panose="020B0604020202020204" pitchFamily="34" charset="0"/>
              </a:rPr>
              <a:t>sốc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tim</a:t>
            </a:r>
            <a:endParaRPr lang="en-US" sz="2000" dirty="0">
              <a:latin typeface="Arial" panose="020B0604020202020204" pitchFamily="34" charset="0"/>
              <a:cs typeface="Arial" panose="020B0604020202020204" pitchFamily="34" charset="0"/>
            </a:endParaRPr>
          </a:p>
          <a:p>
            <a:pPr algn="l"/>
            <a:r>
              <a:rPr lang="en-US" sz="2000" dirty="0">
                <a:latin typeface="Arial" panose="020B0604020202020204" pitchFamily="34" charset="0"/>
                <a:cs typeface="Arial" panose="020B0604020202020204" pitchFamily="34" charset="0"/>
              </a:rPr>
              <a:t>9/ </a:t>
            </a:r>
          </a:p>
          <a:p>
            <a:pPr algn="l"/>
            <a:r>
              <a:rPr lang="en-US" sz="2000" dirty="0">
                <a:latin typeface="Arial" panose="020B0604020202020204" pitchFamily="34" charset="0"/>
                <a:cs typeface="Arial" panose="020B0604020202020204" pitchFamily="34" charset="0"/>
              </a:rPr>
              <a:t>10/ </a:t>
            </a:r>
            <a:r>
              <a:rPr lang="en-US" sz="2000" dirty="0" err="1">
                <a:latin typeface="Arial" panose="020B0604020202020204" pitchFamily="34" charset="0"/>
                <a:cs typeface="Arial" panose="020B0604020202020204" pitchFamily="34" charset="0"/>
              </a:rPr>
              <a:t>Mở</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bụng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thăm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dò</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hoặc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nội</a:t>
            </a:r>
            <a:r>
              <a:rPr lang="en-US" sz="2000" dirty="0">
                <a:latin typeface="Arial" panose="020B0604020202020204" pitchFamily="34" charset="0"/>
                <a:cs typeface="Arial" panose="020B0604020202020204" pitchFamily="34" charset="0"/>
              </a:rPr>
              <a:t> soi </a:t>
            </a:r>
            <a:r>
              <a:rPr lang="en-US" sz="2000" dirty="0" err="1">
                <a:latin typeface="Arial" panose="020B0604020202020204" pitchFamily="34" charset="0"/>
                <a:cs typeface="Arial" panose="020B0604020202020204" pitchFamily="34" charset="0"/>
              </a:rPr>
              <a:t>chẩn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đoán</a:t>
            </a:r>
            <a:r>
              <a:rPr lang="en-US" sz="2000" dirty="0">
                <a:latin typeface="Arial" panose="020B0604020202020204" pitchFamily="34" charset="0"/>
                <a:cs typeface="Arial" panose="020B0604020202020204" pitchFamily="34" charset="0"/>
              </a:rPr>
              <a:t>  </a:t>
            </a:r>
          </a:p>
        </p:txBody>
      </p:sp>
      <p:pic>
        <p:nvPicPr>
          <p:cNvPr id="5" name="Picture 4">
            <a:extLst>
              <a:ext uri="{FF2B5EF4-FFF2-40B4-BE49-F238E27FC236}">
                <a16:creationId xmlns:a16="http://schemas.microsoft.com/office/drawing/2014/main" id="{81E560F9-F869-4871-9B08-A3867D923472}"/>
              </a:ext>
            </a:extLst>
          </p:cNvPr>
          <p:cNvPicPr>
            <a:picLocks noChangeAspect="1"/>
          </p:cNvPicPr>
          <p:nvPr/>
        </p:nvPicPr>
        <p:blipFill>
          <a:blip r:embed="rId3"/>
          <a:stretch>
            <a:fillRect/>
          </a:stretch>
        </p:blipFill>
        <p:spPr>
          <a:xfrm>
            <a:off x="0" y="0"/>
            <a:ext cx="5800725" cy="4324350"/>
          </a:xfrm>
          <a:prstGeom prst="rect">
            <a:avLst/>
          </a:prstGeom>
        </p:spPr>
      </p:pic>
    </p:spTree>
    <p:extLst>
      <p:ext uri="{BB962C8B-B14F-4D97-AF65-F5344CB8AC3E}">
        <p14:creationId xmlns:p14="http://schemas.microsoft.com/office/powerpoint/2010/main" val="42046735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4" name="Picture 3">
            <a:extLst>
              <a:ext uri="{FF2B5EF4-FFF2-40B4-BE49-F238E27FC236}">
                <a16:creationId xmlns:a16="http://schemas.microsoft.com/office/drawing/2014/main" id="{AE7A63DA-19CE-4742-A962-38C8ED19B04E}"/>
              </a:ext>
            </a:extLst>
          </p:cNvPr>
          <p:cNvPicPr>
            <a:picLocks noChangeAspect="1"/>
          </p:cNvPicPr>
          <p:nvPr/>
        </p:nvPicPr>
        <p:blipFill>
          <a:blip r:embed="rId3"/>
          <a:stretch>
            <a:fillRect/>
          </a:stretch>
        </p:blipFill>
        <p:spPr>
          <a:xfrm>
            <a:off x="0" y="0"/>
            <a:ext cx="6757732" cy="2777490"/>
          </a:xfrm>
          <a:prstGeom prst="rect">
            <a:avLst/>
          </a:prstGeom>
        </p:spPr>
      </p:pic>
    </p:spTree>
    <p:extLst>
      <p:ext uri="{BB962C8B-B14F-4D97-AF65-F5344CB8AC3E}">
        <p14:creationId xmlns:p14="http://schemas.microsoft.com/office/powerpoint/2010/main" val="25924651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dirty="0" err="1">
                <a:latin typeface="Arial" panose="020B0604020202020204" pitchFamily="34" charset="0"/>
                <a:cs typeface="Arial" panose="020B0604020202020204" pitchFamily="34" charset="0"/>
              </a:rPr>
              <a:t>Đề</a:t>
            </a:r>
            <a:r>
              <a:rPr lang="en-US" sz="5000" b="1" dirty="0">
                <a:latin typeface="Arial" panose="020B0604020202020204" pitchFamily="34" charset="0"/>
                <a:cs typeface="Arial" panose="020B0604020202020204" pitchFamily="34" charset="0"/>
              </a:rPr>
              <a:t> Y6 – Y10 HK1</a:t>
            </a:r>
          </a:p>
        </p:txBody>
      </p:sp>
    </p:spTree>
    <p:extLst>
      <p:ext uri="{BB962C8B-B14F-4D97-AF65-F5344CB8AC3E}">
        <p14:creationId xmlns:p14="http://schemas.microsoft.com/office/powerpoint/2010/main" val="1723099314"/>
      </p:ext>
    </p:extLst>
  </p:cSld>
  <p:clrMapOvr>
    <a:overrideClrMapping bg1="dk1" tx1="lt1" bg2="dk2" tx2="lt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362450"/>
            <a:ext cx="9144000" cy="2301108"/>
          </a:xfrm>
        </p:spPr>
        <p:txBody>
          <a:bodyPr>
            <a:normAutofit/>
          </a:bodyPr>
          <a:lstStyle/>
          <a:p>
            <a:pPr algn="l"/>
            <a:r>
              <a:rPr lang="en-US" sz="2000" dirty="0">
                <a:latin typeface="Arial" panose="020B0604020202020204" pitchFamily="34" charset="0"/>
                <a:cs typeface="Arial" panose="020B0604020202020204" pitchFamily="34" charset="0"/>
              </a:rPr>
              <a:t>Note:  3C (</a:t>
            </a:r>
            <a:r>
              <a:rPr lang="en-US" sz="2000" dirty="0" err="1">
                <a:latin typeface="Arial" panose="020B0604020202020204" pitchFamily="34" charset="0"/>
                <a:cs typeface="Arial" panose="020B0604020202020204" pitchFamily="34" charset="0"/>
              </a:rPr>
              <a:t>coi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XH </a:t>
            </a:r>
            <a:r>
              <a:rPr lang="en-US" sz="2000" dirty="0" err="1">
                <a:latin typeface="Arial" panose="020B0604020202020204" pitchFamily="34" charset="0"/>
                <a:cs typeface="Arial" panose="020B0604020202020204" pitchFamily="34" charset="0"/>
              </a:rPr>
              <a:t>nội</a:t>
            </a:r>
            <a:r>
              <a:rPr lang="en-US" sz="2000" dirty="0">
                <a:latin typeface="Arial" panose="020B0604020202020204" pitchFamily="34" charset="0"/>
                <a:cs typeface="Arial" panose="020B0604020202020204" pitchFamily="34" charset="0"/>
              </a:rPr>
              <a:t> k); 12C (</a:t>
            </a:r>
            <a:r>
              <a:rPr lang="en-US" sz="2000" dirty="0" err="1">
                <a:latin typeface="Arial" panose="020B0604020202020204" pitchFamily="34" charset="0"/>
                <a:cs typeface="Arial" panose="020B0604020202020204" pitchFamily="34" charset="0"/>
              </a:rPr>
              <a:t>đất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cát</a:t>
            </a:r>
            <a:r>
              <a:rPr lang="en-US" sz="2000" dirty="0">
                <a:latin typeface="Arial" panose="020B0604020202020204" pitchFamily="34" charset="0"/>
                <a:cs typeface="Arial" panose="020B0604020202020204" pitchFamily="34" charset="0"/>
              </a:rPr>
              <a:t>) </a:t>
            </a:r>
          </a:p>
        </p:txBody>
      </p:sp>
      <p:pic>
        <p:nvPicPr>
          <p:cNvPr id="4" name="Picture 3">
            <a:extLst>
              <a:ext uri="{FF2B5EF4-FFF2-40B4-BE49-F238E27FC236}">
                <a16:creationId xmlns:a16="http://schemas.microsoft.com/office/drawing/2014/main" id="{2C4872BB-9031-4016-9797-E72B5E370919}"/>
              </a:ext>
            </a:extLst>
          </p:cNvPr>
          <p:cNvPicPr>
            <a:picLocks noChangeAspect="1"/>
          </p:cNvPicPr>
          <p:nvPr/>
        </p:nvPicPr>
        <p:blipFill>
          <a:blip r:embed="rId3"/>
          <a:stretch>
            <a:fillRect/>
          </a:stretch>
        </p:blipFill>
        <p:spPr>
          <a:xfrm>
            <a:off x="92392" y="0"/>
            <a:ext cx="8892852" cy="1977390"/>
          </a:xfrm>
          <a:prstGeom prst="rect">
            <a:avLst/>
          </a:prstGeom>
        </p:spPr>
      </p:pic>
      <p:pic>
        <p:nvPicPr>
          <p:cNvPr id="6" name="Picture 5">
            <a:extLst>
              <a:ext uri="{FF2B5EF4-FFF2-40B4-BE49-F238E27FC236}">
                <a16:creationId xmlns:a16="http://schemas.microsoft.com/office/drawing/2014/main" id="{3B01410C-DCF8-4BEA-9EC1-D3B28BE3CBAB}"/>
              </a:ext>
            </a:extLst>
          </p:cNvPr>
          <p:cNvPicPr>
            <a:picLocks noChangeAspect="1"/>
          </p:cNvPicPr>
          <p:nvPr/>
        </p:nvPicPr>
        <p:blipFill>
          <a:blip r:embed="rId4"/>
          <a:stretch>
            <a:fillRect/>
          </a:stretch>
        </p:blipFill>
        <p:spPr>
          <a:xfrm>
            <a:off x="158756" y="1977390"/>
            <a:ext cx="9051569" cy="2114550"/>
          </a:xfrm>
          <a:prstGeom prst="rect">
            <a:avLst/>
          </a:prstGeom>
        </p:spPr>
      </p:pic>
    </p:spTree>
    <p:extLst>
      <p:ext uri="{BB962C8B-B14F-4D97-AF65-F5344CB8AC3E}">
        <p14:creationId xmlns:p14="http://schemas.microsoft.com/office/powerpoint/2010/main" val="19233775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52061"/>
            <a:ext cx="9144000" cy="1611497"/>
          </a:xfrm>
        </p:spPr>
        <p:txBody>
          <a:bodyPr>
            <a:normAutofit/>
          </a:bodyPr>
          <a:lstStyle/>
          <a:p>
            <a:pPr algn="l"/>
            <a:r>
              <a:rPr lang="en-US" sz="2000" dirty="0">
                <a:latin typeface="Arial" panose="020B0604020202020204" pitchFamily="34" charset="0"/>
                <a:cs typeface="Arial" panose="020B0604020202020204" pitchFamily="34" charset="0"/>
              </a:rPr>
              <a:t>Note:  A </a:t>
            </a:r>
          </a:p>
        </p:txBody>
      </p:sp>
      <p:pic>
        <p:nvPicPr>
          <p:cNvPr id="4" name="Picture 3">
            <a:extLst>
              <a:ext uri="{FF2B5EF4-FFF2-40B4-BE49-F238E27FC236}">
                <a16:creationId xmlns:a16="http://schemas.microsoft.com/office/drawing/2014/main" id="{CB0DB774-5500-43EC-933D-33908A9151F5}"/>
              </a:ext>
            </a:extLst>
          </p:cNvPr>
          <p:cNvPicPr>
            <a:picLocks noChangeAspect="1"/>
          </p:cNvPicPr>
          <p:nvPr/>
        </p:nvPicPr>
        <p:blipFill>
          <a:blip r:embed="rId3"/>
          <a:stretch>
            <a:fillRect/>
          </a:stretch>
        </p:blipFill>
        <p:spPr>
          <a:xfrm>
            <a:off x="0" y="0"/>
            <a:ext cx="8856676" cy="1805940"/>
          </a:xfrm>
          <a:prstGeom prst="rect">
            <a:avLst/>
          </a:prstGeom>
        </p:spPr>
      </p:pic>
      <p:pic>
        <p:nvPicPr>
          <p:cNvPr id="6" name="Picture 5">
            <a:extLst>
              <a:ext uri="{FF2B5EF4-FFF2-40B4-BE49-F238E27FC236}">
                <a16:creationId xmlns:a16="http://schemas.microsoft.com/office/drawing/2014/main" id="{A1426A8D-6E44-471B-ACB5-4F08A4DD0E7A}"/>
              </a:ext>
            </a:extLst>
          </p:cNvPr>
          <p:cNvPicPr>
            <a:picLocks noChangeAspect="1"/>
          </p:cNvPicPr>
          <p:nvPr/>
        </p:nvPicPr>
        <p:blipFill>
          <a:blip r:embed="rId4"/>
          <a:stretch>
            <a:fillRect/>
          </a:stretch>
        </p:blipFill>
        <p:spPr>
          <a:xfrm>
            <a:off x="384810" y="1619250"/>
            <a:ext cx="3162300" cy="876300"/>
          </a:xfrm>
          <a:prstGeom prst="rect">
            <a:avLst/>
          </a:prstGeom>
        </p:spPr>
      </p:pic>
    </p:spTree>
    <p:extLst>
      <p:ext uri="{BB962C8B-B14F-4D97-AF65-F5344CB8AC3E}">
        <p14:creationId xmlns:p14="http://schemas.microsoft.com/office/powerpoint/2010/main" val="4324748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177790"/>
            <a:ext cx="9144000" cy="1485768"/>
          </a:xfrm>
        </p:spPr>
        <p:txBody>
          <a:bodyPr>
            <a:normAutofit/>
          </a:bodyPr>
          <a:lstStyle/>
          <a:p>
            <a:pPr algn="l"/>
            <a:r>
              <a:rPr lang="en-US" sz="2000" dirty="0">
                <a:latin typeface="Arial" panose="020B0604020202020204" pitchFamily="34" charset="0"/>
                <a:cs typeface="Arial" panose="020B0604020202020204" pitchFamily="34" charset="0"/>
              </a:rPr>
              <a:t>Note: 24A; 27D   </a:t>
            </a:r>
          </a:p>
        </p:txBody>
      </p:sp>
      <p:pic>
        <p:nvPicPr>
          <p:cNvPr id="4" name="Picture 3">
            <a:extLst>
              <a:ext uri="{FF2B5EF4-FFF2-40B4-BE49-F238E27FC236}">
                <a16:creationId xmlns:a16="http://schemas.microsoft.com/office/drawing/2014/main" id="{A713507D-2847-442A-873B-3359243EB6F6}"/>
              </a:ext>
            </a:extLst>
          </p:cNvPr>
          <p:cNvPicPr>
            <a:picLocks noChangeAspect="1"/>
          </p:cNvPicPr>
          <p:nvPr/>
        </p:nvPicPr>
        <p:blipFill>
          <a:blip r:embed="rId3"/>
          <a:stretch>
            <a:fillRect/>
          </a:stretch>
        </p:blipFill>
        <p:spPr>
          <a:xfrm>
            <a:off x="0" y="0"/>
            <a:ext cx="9034096" cy="2571750"/>
          </a:xfrm>
          <a:prstGeom prst="rect">
            <a:avLst/>
          </a:prstGeom>
        </p:spPr>
      </p:pic>
      <p:pic>
        <p:nvPicPr>
          <p:cNvPr id="6" name="Picture 5">
            <a:extLst>
              <a:ext uri="{FF2B5EF4-FFF2-40B4-BE49-F238E27FC236}">
                <a16:creationId xmlns:a16="http://schemas.microsoft.com/office/drawing/2014/main" id="{A4696F78-DDAC-46C5-9967-C4F8EEF3DBCA}"/>
              </a:ext>
            </a:extLst>
          </p:cNvPr>
          <p:cNvPicPr>
            <a:picLocks noChangeAspect="1"/>
          </p:cNvPicPr>
          <p:nvPr/>
        </p:nvPicPr>
        <p:blipFill>
          <a:blip r:embed="rId4"/>
          <a:stretch>
            <a:fillRect/>
          </a:stretch>
        </p:blipFill>
        <p:spPr>
          <a:xfrm>
            <a:off x="0" y="2667000"/>
            <a:ext cx="8704299" cy="1870709"/>
          </a:xfrm>
          <a:prstGeom prst="rect">
            <a:avLst/>
          </a:prstGeom>
        </p:spPr>
      </p:pic>
    </p:spTree>
    <p:extLst>
      <p:ext uri="{BB962C8B-B14F-4D97-AF65-F5344CB8AC3E}">
        <p14:creationId xmlns:p14="http://schemas.microsoft.com/office/powerpoint/2010/main" val="7983732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466134"/>
            <a:ext cx="9144000" cy="1197424"/>
          </a:xfrm>
        </p:spPr>
        <p:txBody>
          <a:bodyPr>
            <a:normAutofit/>
          </a:bodyPr>
          <a:lstStyle/>
          <a:p>
            <a:pPr algn="l"/>
            <a:r>
              <a:rPr lang="en-US" sz="2000" dirty="0">
                <a:latin typeface="Arial" panose="020B0604020202020204" pitchFamily="34" charset="0"/>
                <a:cs typeface="Arial" panose="020B0604020202020204" pitchFamily="34" charset="0"/>
              </a:rPr>
              <a:t>Note: 47A; 58D; 59B   </a:t>
            </a:r>
          </a:p>
        </p:txBody>
      </p:sp>
      <p:pic>
        <p:nvPicPr>
          <p:cNvPr id="4" name="Picture 3">
            <a:extLst>
              <a:ext uri="{FF2B5EF4-FFF2-40B4-BE49-F238E27FC236}">
                <a16:creationId xmlns:a16="http://schemas.microsoft.com/office/drawing/2014/main" id="{4CA85998-716E-4355-959B-CA15145D880A}"/>
              </a:ext>
            </a:extLst>
          </p:cNvPr>
          <p:cNvPicPr>
            <a:picLocks noChangeAspect="1"/>
          </p:cNvPicPr>
          <p:nvPr/>
        </p:nvPicPr>
        <p:blipFill>
          <a:blip r:embed="rId3"/>
          <a:stretch>
            <a:fillRect/>
          </a:stretch>
        </p:blipFill>
        <p:spPr>
          <a:xfrm>
            <a:off x="0" y="0"/>
            <a:ext cx="8377723" cy="1885950"/>
          </a:xfrm>
          <a:prstGeom prst="rect">
            <a:avLst/>
          </a:prstGeom>
        </p:spPr>
      </p:pic>
      <p:pic>
        <p:nvPicPr>
          <p:cNvPr id="6" name="Picture 5">
            <a:extLst>
              <a:ext uri="{FF2B5EF4-FFF2-40B4-BE49-F238E27FC236}">
                <a16:creationId xmlns:a16="http://schemas.microsoft.com/office/drawing/2014/main" id="{D899F50D-14B1-4181-96F5-4C9600E2737E}"/>
              </a:ext>
            </a:extLst>
          </p:cNvPr>
          <p:cNvPicPr>
            <a:picLocks noChangeAspect="1"/>
          </p:cNvPicPr>
          <p:nvPr/>
        </p:nvPicPr>
        <p:blipFill>
          <a:blip r:embed="rId4"/>
          <a:stretch>
            <a:fillRect/>
          </a:stretch>
        </p:blipFill>
        <p:spPr>
          <a:xfrm>
            <a:off x="0" y="1911666"/>
            <a:ext cx="6162675" cy="1400175"/>
          </a:xfrm>
          <a:prstGeom prst="rect">
            <a:avLst/>
          </a:prstGeom>
        </p:spPr>
      </p:pic>
      <p:pic>
        <p:nvPicPr>
          <p:cNvPr id="8" name="Picture 7">
            <a:extLst>
              <a:ext uri="{FF2B5EF4-FFF2-40B4-BE49-F238E27FC236}">
                <a16:creationId xmlns:a16="http://schemas.microsoft.com/office/drawing/2014/main" id="{E8CB447B-3A91-489E-9DA2-4C5847D76B6C}"/>
              </a:ext>
            </a:extLst>
          </p:cNvPr>
          <p:cNvPicPr>
            <a:picLocks noChangeAspect="1"/>
          </p:cNvPicPr>
          <p:nvPr/>
        </p:nvPicPr>
        <p:blipFill>
          <a:blip r:embed="rId5"/>
          <a:stretch>
            <a:fillRect/>
          </a:stretch>
        </p:blipFill>
        <p:spPr>
          <a:xfrm>
            <a:off x="0" y="3517450"/>
            <a:ext cx="7962900" cy="1743075"/>
          </a:xfrm>
          <a:prstGeom prst="rect">
            <a:avLst/>
          </a:prstGeom>
        </p:spPr>
      </p:pic>
    </p:spTree>
    <p:extLst>
      <p:ext uri="{BB962C8B-B14F-4D97-AF65-F5344CB8AC3E}">
        <p14:creationId xmlns:p14="http://schemas.microsoft.com/office/powerpoint/2010/main" val="396800689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5" y="1900519"/>
            <a:ext cx="7981821" cy="1775369"/>
          </a:xfrm>
        </p:spPr>
        <p:txBody>
          <a:bodyPr anchor="t">
            <a:noAutofit/>
          </a:bodyPr>
          <a:lstStyle/>
          <a:p>
            <a:pPr algn="l"/>
            <a:r>
              <a:rPr lang="en-US" sz="5000" b="1" dirty="0" err="1">
                <a:latin typeface="Arial" panose="020B0604020202020204" pitchFamily="34" charset="0"/>
                <a:cs typeface="Arial" panose="020B0604020202020204" pitchFamily="34" charset="0"/>
              </a:rPr>
              <a:t>Đề</a:t>
            </a:r>
            <a:r>
              <a:rPr lang="en-US" sz="5000" b="1" dirty="0">
                <a:latin typeface="Arial" panose="020B0604020202020204" pitchFamily="34" charset="0"/>
                <a:cs typeface="Arial" panose="020B0604020202020204" pitchFamily="34" charset="0"/>
              </a:rPr>
              <a:t> Y6 – Y10 HK2</a:t>
            </a:r>
          </a:p>
        </p:txBody>
      </p:sp>
    </p:spTree>
    <p:extLst>
      <p:ext uri="{BB962C8B-B14F-4D97-AF65-F5344CB8AC3E}">
        <p14:creationId xmlns:p14="http://schemas.microsoft.com/office/powerpoint/2010/main" val="3221635138"/>
      </p:ext>
    </p:extLst>
  </p:cSld>
  <p:clrMapOvr>
    <a:overrideClrMapping bg1="dk1" tx1="lt1" bg2="dk2" tx2="lt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732421"/>
            <a:ext cx="9144000" cy="1931137"/>
          </a:xfrm>
        </p:spPr>
        <p:txBody>
          <a:bodyPr>
            <a:normAutofit/>
          </a:bodyPr>
          <a:lstStyle/>
          <a:p>
            <a:pPr algn="l"/>
            <a:r>
              <a:rPr lang="en-US" sz="2000" dirty="0">
                <a:latin typeface="Arial" panose="020B0604020202020204" pitchFamily="34" charset="0"/>
                <a:cs typeface="Arial" panose="020B0604020202020204" pitchFamily="34" charset="0"/>
              </a:rPr>
              <a:t>Note:   1D; 3D</a:t>
            </a:r>
          </a:p>
        </p:txBody>
      </p:sp>
      <p:pic>
        <p:nvPicPr>
          <p:cNvPr id="4" name="Picture 3">
            <a:extLst>
              <a:ext uri="{FF2B5EF4-FFF2-40B4-BE49-F238E27FC236}">
                <a16:creationId xmlns:a16="http://schemas.microsoft.com/office/drawing/2014/main" id="{24BE4F5E-06D7-4DE9-BC98-86EF13198AC4}"/>
              </a:ext>
            </a:extLst>
          </p:cNvPr>
          <p:cNvPicPr>
            <a:picLocks noChangeAspect="1"/>
          </p:cNvPicPr>
          <p:nvPr/>
        </p:nvPicPr>
        <p:blipFill>
          <a:blip r:embed="rId3"/>
          <a:stretch>
            <a:fillRect/>
          </a:stretch>
        </p:blipFill>
        <p:spPr>
          <a:xfrm>
            <a:off x="-1" y="0"/>
            <a:ext cx="8437395" cy="2446020"/>
          </a:xfrm>
          <a:prstGeom prst="rect">
            <a:avLst/>
          </a:prstGeom>
        </p:spPr>
      </p:pic>
      <p:pic>
        <p:nvPicPr>
          <p:cNvPr id="6" name="Picture 5">
            <a:extLst>
              <a:ext uri="{FF2B5EF4-FFF2-40B4-BE49-F238E27FC236}">
                <a16:creationId xmlns:a16="http://schemas.microsoft.com/office/drawing/2014/main" id="{BD28F25C-BADB-43B7-BE72-E61D77FA2C84}"/>
              </a:ext>
            </a:extLst>
          </p:cNvPr>
          <p:cNvPicPr>
            <a:picLocks noChangeAspect="1"/>
          </p:cNvPicPr>
          <p:nvPr/>
        </p:nvPicPr>
        <p:blipFill>
          <a:blip r:embed="rId4"/>
          <a:stretch>
            <a:fillRect/>
          </a:stretch>
        </p:blipFill>
        <p:spPr>
          <a:xfrm>
            <a:off x="-1" y="2446020"/>
            <a:ext cx="5932473" cy="1577340"/>
          </a:xfrm>
          <a:prstGeom prst="rect">
            <a:avLst/>
          </a:prstGeom>
        </p:spPr>
      </p:pic>
    </p:spTree>
    <p:extLst>
      <p:ext uri="{BB962C8B-B14F-4D97-AF65-F5344CB8AC3E}">
        <p14:creationId xmlns:p14="http://schemas.microsoft.com/office/powerpoint/2010/main" val="2461570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101389"/>
            <a:ext cx="9144000" cy="1562169"/>
          </a:xfrm>
        </p:spPr>
        <p:txBody>
          <a:bodyPr>
            <a:normAutofit/>
          </a:bodyPr>
          <a:lstStyle/>
          <a:p>
            <a:pPr algn="l"/>
            <a:r>
              <a:rPr lang="en-US" sz="2000" dirty="0">
                <a:latin typeface="Arial" panose="020B0604020202020204" pitchFamily="34" charset="0"/>
                <a:cs typeface="Arial" panose="020B0604020202020204" pitchFamily="34" charset="0"/>
              </a:rPr>
              <a:t>Note: 4B; 6E; 7A  </a:t>
            </a:r>
          </a:p>
        </p:txBody>
      </p:sp>
      <p:pic>
        <p:nvPicPr>
          <p:cNvPr id="4" name="Picture 3">
            <a:extLst>
              <a:ext uri="{FF2B5EF4-FFF2-40B4-BE49-F238E27FC236}">
                <a16:creationId xmlns:a16="http://schemas.microsoft.com/office/drawing/2014/main" id="{B4337F30-FFC1-40DD-967A-D459D7E41008}"/>
              </a:ext>
            </a:extLst>
          </p:cNvPr>
          <p:cNvPicPr>
            <a:picLocks noChangeAspect="1"/>
          </p:cNvPicPr>
          <p:nvPr/>
        </p:nvPicPr>
        <p:blipFill>
          <a:blip r:embed="rId3"/>
          <a:stretch>
            <a:fillRect/>
          </a:stretch>
        </p:blipFill>
        <p:spPr>
          <a:xfrm>
            <a:off x="0" y="85724"/>
            <a:ext cx="8782322" cy="1983105"/>
          </a:xfrm>
          <a:prstGeom prst="rect">
            <a:avLst/>
          </a:prstGeom>
        </p:spPr>
      </p:pic>
      <p:pic>
        <p:nvPicPr>
          <p:cNvPr id="6" name="Picture 5">
            <a:extLst>
              <a:ext uri="{FF2B5EF4-FFF2-40B4-BE49-F238E27FC236}">
                <a16:creationId xmlns:a16="http://schemas.microsoft.com/office/drawing/2014/main" id="{D1093511-82B3-4FDC-A184-24925F640BFA}"/>
              </a:ext>
            </a:extLst>
          </p:cNvPr>
          <p:cNvPicPr>
            <a:picLocks noChangeAspect="1"/>
          </p:cNvPicPr>
          <p:nvPr/>
        </p:nvPicPr>
        <p:blipFill>
          <a:blip r:embed="rId4"/>
          <a:stretch>
            <a:fillRect/>
          </a:stretch>
        </p:blipFill>
        <p:spPr>
          <a:xfrm>
            <a:off x="0" y="2083117"/>
            <a:ext cx="8460446" cy="2911793"/>
          </a:xfrm>
          <a:prstGeom prst="rect">
            <a:avLst/>
          </a:prstGeom>
        </p:spPr>
      </p:pic>
    </p:spTree>
    <p:extLst>
      <p:ext uri="{BB962C8B-B14F-4D97-AF65-F5344CB8AC3E}">
        <p14:creationId xmlns:p14="http://schemas.microsoft.com/office/powerpoint/2010/main" val="2024299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dirty="0" err="1">
                <a:latin typeface="Arial" panose="020B0604020202020204" pitchFamily="34" charset="0"/>
                <a:cs typeface="Arial" panose="020B0604020202020204" pitchFamily="34" charset="0"/>
              </a:rPr>
              <a:t>Tốt</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nghiệp</a:t>
            </a:r>
            <a:r>
              <a:rPr lang="en-US" sz="5000" b="1" dirty="0">
                <a:latin typeface="Arial" panose="020B0604020202020204" pitchFamily="34" charset="0"/>
                <a:cs typeface="Arial" panose="020B0604020202020204" pitchFamily="34" charset="0"/>
              </a:rPr>
              <a:t> Y13 </a:t>
            </a:r>
            <a:r>
              <a:rPr lang="en-US" sz="5000" b="1" dirty="0" err="1">
                <a:latin typeface="Arial" panose="020B0604020202020204" pitchFamily="34" charset="0"/>
                <a:cs typeface="Arial" panose="020B0604020202020204" pitchFamily="34" charset="0"/>
              </a:rPr>
              <a:t>lần</a:t>
            </a:r>
            <a:r>
              <a:rPr lang="en-US" sz="5000" b="1" dirty="0">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3799210817"/>
      </p:ext>
    </p:extLst>
  </p:cSld>
  <p:clrMapOvr>
    <a:overrideClrMapping bg1="dk1" tx1="lt1" bg2="dk2" tx2="lt2" accent1="accent1" accent2="accent2" accent3="accent3" accent4="accent4" accent5="accent5" accent6="accent6" hlink="hlink" folHlink="folHlink"/>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417820"/>
            <a:ext cx="9144000" cy="1245738"/>
          </a:xfrm>
        </p:spPr>
        <p:txBody>
          <a:bodyPr>
            <a:normAutofit/>
          </a:bodyPr>
          <a:lstStyle/>
          <a:p>
            <a:pPr algn="l"/>
            <a:r>
              <a:rPr lang="en-US" sz="2000" dirty="0">
                <a:latin typeface="Arial" panose="020B0604020202020204" pitchFamily="34" charset="0"/>
                <a:cs typeface="Arial" panose="020B0604020202020204" pitchFamily="34" charset="0"/>
              </a:rPr>
              <a:t>Note:  8A; 9D (</a:t>
            </a:r>
            <a:r>
              <a:rPr lang="en-US" sz="2000" dirty="0" err="1">
                <a:latin typeface="Arial" panose="020B0604020202020204" pitchFamily="34" charset="0"/>
                <a:cs typeface="Arial" panose="020B0604020202020204" pitchFamily="34" charset="0"/>
              </a:rPr>
              <a:t>sách</a:t>
            </a:r>
            <a:r>
              <a:rPr lang="en-US" sz="2000" dirty="0">
                <a:latin typeface="Arial" panose="020B0604020202020204" pitchFamily="34" charset="0"/>
                <a:cs typeface="Arial" panose="020B0604020202020204" pitchFamily="34" charset="0"/>
              </a:rPr>
              <a:t> y3 </a:t>
            </a:r>
            <a:r>
              <a:rPr lang="en-US" sz="2000" dirty="0" err="1">
                <a:latin typeface="Arial" panose="020B0604020202020204" pitchFamily="34" charset="0"/>
                <a:cs typeface="Arial" panose="020B0604020202020204" pitchFamily="34" charset="0"/>
              </a:rPr>
              <a:t>cũ</a:t>
            </a:r>
            <a:r>
              <a:rPr lang="en-US" sz="2000" dirty="0">
                <a:latin typeface="Arial" panose="020B0604020202020204" pitchFamily="34" charset="0"/>
                <a:cs typeface="Arial" panose="020B0604020202020204" pitchFamily="34" charset="0"/>
              </a:rPr>
              <a:t>); 10C </a:t>
            </a:r>
          </a:p>
        </p:txBody>
      </p:sp>
      <p:pic>
        <p:nvPicPr>
          <p:cNvPr id="4" name="Picture 3">
            <a:extLst>
              <a:ext uri="{FF2B5EF4-FFF2-40B4-BE49-F238E27FC236}">
                <a16:creationId xmlns:a16="http://schemas.microsoft.com/office/drawing/2014/main" id="{87F7E641-F542-49FE-8ABD-1CD94724B467}"/>
              </a:ext>
            </a:extLst>
          </p:cNvPr>
          <p:cNvPicPr>
            <a:picLocks noChangeAspect="1"/>
          </p:cNvPicPr>
          <p:nvPr/>
        </p:nvPicPr>
        <p:blipFill>
          <a:blip r:embed="rId3"/>
          <a:stretch>
            <a:fillRect/>
          </a:stretch>
        </p:blipFill>
        <p:spPr>
          <a:xfrm>
            <a:off x="-56147" y="0"/>
            <a:ext cx="8132736" cy="5417820"/>
          </a:xfrm>
          <a:prstGeom prst="rect">
            <a:avLst/>
          </a:prstGeom>
        </p:spPr>
      </p:pic>
      <p:pic>
        <p:nvPicPr>
          <p:cNvPr id="5" name="Picture 4">
            <a:extLst>
              <a:ext uri="{FF2B5EF4-FFF2-40B4-BE49-F238E27FC236}">
                <a16:creationId xmlns:a16="http://schemas.microsoft.com/office/drawing/2014/main" id="{B82B5EE8-6197-4A9A-A07F-D86285F8653C}"/>
              </a:ext>
            </a:extLst>
          </p:cNvPr>
          <p:cNvPicPr>
            <a:picLocks noChangeAspect="1"/>
          </p:cNvPicPr>
          <p:nvPr/>
        </p:nvPicPr>
        <p:blipFill>
          <a:blip r:embed="rId4"/>
          <a:stretch>
            <a:fillRect/>
          </a:stretch>
        </p:blipFill>
        <p:spPr>
          <a:xfrm rot="21373157">
            <a:off x="4416964" y="2382011"/>
            <a:ext cx="1473657" cy="1158676"/>
          </a:xfrm>
          <a:prstGeom prst="rect">
            <a:avLst/>
          </a:prstGeom>
        </p:spPr>
      </p:pic>
    </p:spTree>
    <p:extLst>
      <p:ext uri="{BB962C8B-B14F-4D97-AF65-F5344CB8AC3E}">
        <p14:creationId xmlns:p14="http://schemas.microsoft.com/office/powerpoint/2010/main" val="179535789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177790"/>
            <a:ext cx="9144000" cy="1485768"/>
          </a:xfrm>
        </p:spPr>
        <p:txBody>
          <a:bodyPr>
            <a:normAutofit/>
          </a:bodyPr>
          <a:lstStyle/>
          <a:p>
            <a:pPr algn="l"/>
            <a:r>
              <a:rPr lang="en-US" sz="2000" dirty="0">
                <a:latin typeface="Arial" panose="020B0604020202020204" pitchFamily="34" charset="0"/>
                <a:cs typeface="Arial" panose="020B0604020202020204" pitchFamily="34" charset="0"/>
              </a:rPr>
              <a:t>Note: 20E; 48D   </a:t>
            </a:r>
          </a:p>
        </p:txBody>
      </p:sp>
      <p:pic>
        <p:nvPicPr>
          <p:cNvPr id="4" name="Picture 3">
            <a:extLst>
              <a:ext uri="{FF2B5EF4-FFF2-40B4-BE49-F238E27FC236}">
                <a16:creationId xmlns:a16="http://schemas.microsoft.com/office/drawing/2014/main" id="{E66242EA-EA88-4C0D-9266-48C7D148231F}"/>
              </a:ext>
            </a:extLst>
          </p:cNvPr>
          <p:cNvPicPr>
            <a:picLocks noChangeAspect="1"/>
          </p:cNvPicPr>
          <p:nvPr/>
        </p:nvPicPr>
        <p:blipFill>
          <a:blip r:embed="rId3"/>
          <a:stretch>
            <a:fillRect/>
          </a:stretch>
        </p:blipFill>
        <p:spPr>
          <a:xfrm>
            <a:off x="0" y="0"/>
            <a:ext cx="9035442" cy="2240280"/>
          </a:xfrm>
          <a:prstGeom prst="rect">
            <a:avLst/>
          </a:prstGeom>
        </p:spPr>
      </p:pic>
      <p:pic>
        <p:nvPicPr>
          <p:cNvPr id="6" name="Picture 5">
            <a:extLst>
              <a:ext uri="{FF2B5EF4-FFF2-40B4-BE49-F238E27FC236}">
                <a16:creationId xmlns:a16="http://schemas.microsoft.com/office/drawing/2014/main" id="{A8403CDF-A6E2-4497-88FD-F591A445C7BC}"/>
              </a:ext>
            </a:extLst>
          </p:cNvPr>
          <p:cNvPicPr>
            <a:picLocks noChangeAspect="1"/>
          </p:cNvPicPr>
          <p:nvPr/>
        </p:nvPicPr>
        <p:blipFill>
          <a:blip r:embed="rId4"/>
          <a:stretch>
            <a:fillRect/>
          </a:stretch>
        </p:blipFill>
        <p:spPr>
          <a:xfrm>
            <a:off x="0" y="2240280"/>
            <a:ext cx="7874220" cy="2045970"/>
          </a:xfrm>
          <a:prstGeom prst="rect">
            <a:avLst/>
          </a:prstGeom>
        </p:spPr>
      </p:pic>
    </p:spTree>
    <p:extLst>
      <p:ext uri="{BB962C8B-B14F-4D97-AF65-F5344CB8AC3E}">
        <p14:creationId xmlns:p14="http://schemas.microsoft.com/office/powerpoint/2010/main" val="21826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900863"/>
            <a:ext cx="9144000" cy="1762695"/>
          </a:xfrm>
        </p:spPr>
        <p:txBody>
          <a:bodyPr>
            <a:normAutofit/>
          </a:bodyPr>
          <a:lstStyle/>
          <a:p>
            <a:pPr algn="l"/>
            <a:r>
              <a:rPr lang="en-US" sz="2000" dirty="0">
                <a:latin typeface="Arial" panose="020B0604020202020204" pitchFamily="34" charset="0"/>
                <a:cs typeface="Arial" panose="020B0604020202020204" pitchFamily="34" charset="0"/>
              </a:rPr>
              <a:t>Note:  50E (</a:t>
            </a:r>
            <a:r>
              <a:rPr lang="en-US" sz="2000" dirty="0" err="1">
                <a:latin typeface="Arial" panose="020B0604020202020204" pitchFamily="34" charset="0"/>
                <a:cs typeface="Arial" panose="020B0604020202020204" pitchFamily="34" charset="0"/>
              </a:rPr>
              <a:t>chắc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quanh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tràng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tổn</a:t>
            </a:r>
            <a:r>
              <a:rPr lang="en-US" sz="2000" dirty="0">
                <a:latin typeface="Arial" panose="020B0604020202020204" pitchFamily="34" charset="0"/>
                <a:cs typeface="Arial" panose="020B0604020202020204" pitchFamily="34" charset="0"/>
              </a:rPr>
              <a:t> thương </a:t>
            </a:r>
            <a:r>
              <a:rPr lang="en-US" sz="2000" dirty="0" err="1">
                <a:latin typeface="Arial" panose="020B0604020202020204" pitchFamily="34" charset="0"/>
                <a:cs typeface="Arial" panose="020B0604020202020204" pitchFamily="34" charset="0"/>
              </a:rPr>
              <a:t>dưới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phúc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mạc</a:t>
            </a:r>
            <a:r>
              <a:rPr lang="en-US" sz="2000" dirty="0">
                <a:latin typeface="Arial" panose="020B0604020202020204" pitchFamily="34" charset="0"/>
                <a:cs typeface="Arial" panose="020B0604020202020204" pitchFamily="34" charset="0"/>
              </a:rPr>
              <a:t> :v)</a:t>
            </a:r>
          </a:p>
          <a:p>
            <a:pPr algn="l"/>
            <a:r>
              <a:rPr lang="en-US" sz="2000" dirty="0">
                <a:latin typeface="Arial" panose="020B0604020202020204" pitchFamily="34" charset="0"/>
                <a:cs typeface="Arial" panose="020B0604020202020204" pitchFamily="34" charset="0"/>
              </a:rPr>
              <a:t>52E (</a:t>
            </a:r>
            <a:r>
              <a:rPr lang="en-US" sz="2000" dirty="0" err="1">
                <a:latin typeface="Arial" panose="020B0604020202020204" pitchFamily="34" charset="0"/>
                <a:cs typeface="Arial" panose="020B0604020202020204" pitchFamily="34" charset="0"/>
              </a:rPr>
              <a:t>liệt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chứ</a:t>
            </a:r>
            <a:r>
              <a:rPr lang="en-US" sz="2000" dirty="0">
                <a:latin typeface="Arial" panose="020B0604020202020204" pitchFamily="34" charset="0"/>
                <a:cs typeface="Arial" panose="020B0604020202020204" pitchFamily="34" charset="0"/>
              </a:rPr>
              <a:t> k </a:t>
            </a:r>
            <a:r>
              <a:rPr lang="en-US" sz="2000" dirty="0" err="1">
                <a:latin typeface="Arial" panose="020B0604020202020204" pitchFamily="34" charset="0"/>
                <a:cs typeface="Arial" panose="020B0604020202020204" pitchFamily="34" charset="0"/>
              </a:rPr>
              <a:t>tắc</a:t>
            </a:r>
            <a:r>
              <a:rPr lang="en-US" sz="2000">
                <a:latin typeface="Arial" panose="020B0604020202020204" pitchFamily="34" charset="0"/>
                <a:cs typeface="Arial" panose="020B0604020202020204" pitchFamily="34" charset="0"/>
              </a:rPr>
              <a:t> :V) </a:t>
            </a:r>
            <a:endParaRPr 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C1655BA-0286-4CAE-875A-70FA17EA4BAF}"/>
              </a:ext>
            </a:extLst>
          </p:cNvPr>
          <p:cNvPicPr>
            <a:picLocks noChangeAspect="1"/>
          </p:cNvPicPr>
          <p:nvPr/>
        </p:nvPicPr>
        <p:blipFill>
          <a:blip r:embed="rId3"/>
          <a:stretch>
            <a:fillRect/>
          </a:stretch>
        </p:blipFill>
        <p:spPr>
          <a:xfrm>
            <a:off x="0" y="0"/>
            <a:ext cx="9133433" cy="2606040"/>
          </a:xfrm>
          <a:prstGeom prst="rect">
            <a:avLst/>
          </a:prstGeom>
        </p:spPr>
      </p:pic>
      <p:pic>
        <p:nvPicPr>
          <p:cNvPr id="6" name="Picture 5">
            <a:extLst>
              <a:ext uri="{FF2B5EF4-FFF2-40B4-BE49-F238E27FC236}">
                <a16:creationId xmlns:a16="http://schemas.microsoft.com/office/drawing/2014/main" id="{6D20E854-1C0A-4810-9B52-36E50AA0CF95}"/>
              </a:ext>
            </a:extLst>
          </p:cNvPr>
          <p:cNvPicPr>
            <a:picLocks noChangeAspect="1"/>
          </p:cNvPicPr>
          <p:nvPr/>
        </p:nvPicPr>
        <p:blipFill>
          <a:blip r:embed="rId4"/>
          <a:stretch>
            <a:fillRect/>
          </a:stretch>
        </p:blipFill>
        <p:spPr>
          <a:xfrm>
            <a:off x="0" y="2677345"/>
            <a:ext cx="8731316" cy="1883225"/>
          </a:xfrm>
          <a:prstGeom prst="rect">
            <a:avLst/>
          </a:prstGeom>
        </p:spPr>
      </p:pic>
    </p:spTree>
    <p:extLst>
      <p:ext uri="{BB962C8B-B14F-4D97-AF65-F5344CB8AC3E}">
        <p14:creationId xmlns:p14="http://schemas.microsoft.com/office/powerpoint/2010/main" val="184234890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spTree>
    <p:extLst>
      <p:ext uri="{BB962C8B-B14F-4D97-AF65-F5344CB8AC3E}">
        <p14:creationId xmlns:p14="http://schemas.microsoft.com/office/powerpoint/2010/main" val="173218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361558"/>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D. </a:t>
            </a:r>
            <a:r>
              <a:rPr lang="en-US" sz="2000" dirty="0" err="1">
                <a:latin typeface="Arial" panose="020B0604020202020204" pitchFamily="34" charset="0"/>
                <a:cs typeface="Arial" panose="020B0604020202020204" pitchFamily="34" charset="0"/>
                <a:sym typeface="Wingdings" panose="05000000000000000000" pitchFamily="2" charset="2"/>
              </a:rPr>
              <a:t>Vỡ</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lách</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độ</a:t>
            </a:r>
            <a:r>
              <a:rPr lang="en-US" sz="2000" dirty="0">
                <a:latin typeface="Arial" panose="020B0604020202020204" pitchFamily="34" charset="0"/>
                <a:cs typeface="Arial" panose="020B0604020202020204" pitchFamily="34" charset="0"/>
                <a:sym typeface="Wingdings" panose="05000000000000000000" pitchFamily="2" charset="2"/>
              </a:rPr>
              <a:t> 1,2,3 + </a:t>
            </a:r>
            <a:r>
              <a:rPr lang="en-US" sz="2000" dirty="0" err="1">
                <a:latin typeface="Arial" panose="020B0604020202020204" pitchFamily="34" charset="0"/>
                <a:cs typeface="Arial" panose="020B0604020202020204" pitchFamily="34" charset="0"/>
                <a:sym typeface="Wingdings" panose="05000000000000000000" pitchFamily="2" charset="2"/>
              </a:rPr>
              <a:t>sinh</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hiệu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ổn</a:t>
            </a:r>
            <a:r>
              <a:rPr lang="en-US" sz="2000" dirty="0">
                <a:latin typeface="Arial" panose="020B0604020202020204" pitchFamily="34" charset="0"/>
                <a:cs typeface="Arial" panose="020B0604020202020204" pitchFamily="34" charset="0"/>
                <a:sym typeface="Wingdings" panose="05000000000000000000" pitchFamily="2" charset="2"/>
              </a:rPr>
              <a:t> + ko </a:t>
            </a:r>
            <a:r>
              <a:rPr lang="en-US" sz="2000" dirty="0" err="1">
                <a:latin typeface="Arial" panose="020B0604020202020204" pitchFamily="34" charset="0"/>
                <a:cs typeface="Arial" panose="020B0604020202020204" pitchFamily="34" charset="0"/>
                <a:sym typeface="Wingdings" panose="05000000000000000000" pitchFamily="2" charset="2"/>
              </a:rPr>
              <a:t>dấu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thoát</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mạch</a:t>
            </a:r>
            <a:r>
              <a:rPr lang="en-US" sz="2000" dirty="0">
                <a:latin typeface="Arial" panose="020B0604020202020204" pitchFamily="34" charset="0"/>
                <a:cs typeface="Arial" panose="020B0604020202020204" pitchFamily="34" charset="0"/>
                <a:sym typeface="Wingdings" panose="05000000000000000000" pitchFamily="2" charset="2"/>
              </a:rPr>
              <a:t> (CT </a:t>
            </a:r>
            <a:r>
              <a:rPr lang="en-US" sz="2000" dirty="0" err="1">
                <a:latin typeface="Arial" panose="020B0604020202020204" pitchFamily="34" charset="0"/>
                <a:cs typeface="Arial" panose="020B0604020202020204" pitchFamily="34" charset="0"/>
                <a:sym typeface="Wingdings" panose="05000000000000000000" pitchFamily="2" charset="2"/>
              </a:rPr>
              <a:t>cản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quang</a:t>
            </a:r>
            <a:r>
              <a:rPr lang="en-US" sz="2000" dirty="0">
                <a:latin typeface="Arial" panose="020B0604020202020204" pitchFamily="34" charset="0"/>
                <a:cs typeface="Arial" panose="020B0604020202020204" pitchFamily="34" charset="0"/>
                <a:sym typeface="Wingdings" panose="05000000000000000000" pitchFamily="2" charset="2"/>
              </a:rPr>
              <a:t>)  </a:t>
            </a:r>
            <a:r>
              <a:rPr lang="en-US" sz="2000" dirty="0" err="1">
                <a:latin typeface="Arial" panose="020B0604020202020204" pitchFamily="34" charset="0"/>
                <a:cs typeface="Arial" panose="020B0604020202020204" pitchFamily="34" charset="0"/>
                <a:sym typeface="Wingdings" panose="05000000000000000000" pitchFamily="2" charset="2"/>
              </a:rPr>
              <a:t>bảo</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tồn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Độ</a:t>
            </a:r>
            <a:r>
              <a:rPr lang="en-US" sz="2000" dirty="0">
                <a:latin typeface="Arial" panose="020B0604020202020204" pitchFamily="34" charset="0"/>
                <a:cs typeface="Arial" panose="020B0604020202020204" pitchFamily="34" charset="0"/>
                <a:sym typeface="Wingdings" panose="05000000000000000000" pitchFamily="2" charset="2"/>
              </a:rPr>
              <a:t> 3 + </a:t>
            </a:r>
            <a:r>
              <a:rPr lang="en-US" sz="2000" dirty="0" err="1">
                <a:latin typeface="Arial" panose="020B0604020202020204" pitchFamily="34" charset="0"/>
                <a:cs typeface="Arial" panose="020B0604020202020204" pitchFamily="34" charset="0"/>
                <a:sym typeface="Wingdings" panose="05000000000000000000" pitchFamily="2" charset="2"/>
              </a:rPr>
              <a:t>dấu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thoát</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mạch</a:t>
            </a:r>
            <a:r>
              <a:rPr lang="en-US" sz="2000" dirty="0">
                <a:latin typeface="Arial" panose="020B0604020202020204" pitchFamily="34" charset="0"/>
                <a:cs typeface="Arial" panose="020B0604020202020204" pitchFamily="34" charset="0"/>
                <a:sym typeface="Wingdings" panose="05000000000000000000" pitchFamily="2" charset="2"/>
              </a:rPr>
              <a:t>  DSA. </a:t>
            </a:r>
            <a:r>
              <a:rPr lang="en-US" sz="2000" dirty="0" err="1">
                <a:latin typeface="Arial" panose="020B0604020202020204" pitchFamily="34" charset="0"/>
                <a:cs typeface="Arial" panose="020B0604020202020204" pitchFamily="34" charset="0"/>
                <a:sym typeface="Wingdings" panose="05000000000000000000" pitchFamily="2" charset="2"/>
              </a:rPr>
              <a:t>Độ</a:t>
            </a:r>
            <a:r>
              <a:rPr lang="en-US" sz="2000" dirty="0">
                <a:latin typeface="Arial" panose="020B0604020202020204" pitchFamily="34" charset="0"/>
                <a:cs typeface="Arial" panose="020B0604020202020204" pitchFamily="34" charset="0"/>
                <a:sym typeface="Wingdings" panose="05000000000000000000" pitchFamily="2" charset="2"/>
              </a:rPr>
              <a:t> IV, V </a:t>
            </a:r>
            <a:r>
              <a:rPr lang="en-US" sz="2000" dirty="0" err="1">
                <a:latin typeface="Arial" panose="020B0604020202020204" pitchFamily="34" charset="0"/>
                <a:cs typeface="Arial" panose="020B0604020202020204" pitchFamily="34" charset="0"/>
                <a:sym typeface="Wingdings" panose="05000000000000000000" pitchFamily="2" charset="2"/>
              </a:rPr>
              <a:t>tùy</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kinh</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nghiệm</a:t>
            </a:r>
            <a:r>
              <a:rPr lang="en-US" sz="2000" dirty="0">
                <a:latin typeface="Arial" panose="020B0604020202020204" pitchFamily="34" charset="0"/>
                <a:cs typeface="Arial" panose="020B0604020202020204" pitchFamily="34" charset="0"/>
                <a:sym typeface="Wingdings" panose="05000000000000000000" pitchFamily="2" charset="2"/>
              </a:rPr>
              <a:t> DSA </a:t>
            </a:r>
            <a:r>
              <a:rPr lang="en-US" sz="2000" dirty="0" err="1">
                <a:latin typeface="Arial" panose="020B0604020202020204" pitchFamily="34" charset="0"/>
                <a:cs typeface="Arial" panose="020B0604020202020204" pitchFamily="34" charset="0"/>
                <a:sym typeface="Wingdings" panose="05000000000000000000" pitchFamily="2" charset="2"/>
              </a:rPr>
              <a:t>với</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phẫu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thuật</a:t>
            </a:r>
            <a:r>
              <a:rPr lang="en-US" sz="2000" dirty="0">
                <a:latin typeface="Arial" panose="020B0604020202020204" pitchFamily="34" charset="0"/>
                <a:cs typeface="Arial" panose="020B0604020202020204" pitchFamily="34" charset="0"/>
                <a:sym typeface="Wingdings" panose="05000000000000000000" pitchFamily="2" charset="2"/>
              </a:rPr>
              <a:t>. </a:t>
            </a:r>
          </a:p>
          <a:p>
            <a:pPr algn="l"/>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Quên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vụ</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khâu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lách</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trong</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độ</a:t>
            </a:r>
            <a:r>
              <a:rPr lang="en-US" sz="2000" dirty="0">
                <a:latin typeface="Arial" panose="020B0604020202020204" pitchFamily="34" charset="0"/>
                <a:cs typeface="Arial" panose="020B0604020202020204" pitchFamily="34" charset="0"/>
                <a:sym typeface="Wingdings" panose="05000000000000000000" pitchFamily="2" charset="2"/>
              </a:rPr>
              <a:t> 1 – 3. </a:t>
            </a:r>
            <a:endParaRPr lang="en-US" sz="2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64C16B3-7C8C-4ADA-B49D-AD14719A3E07}"/>
              </a:ext>
            </a:extLst>
          </p:cNvPr>
          <p:cNvPicPr>
            <a:picLocks noChangeAspect="1"/>
          </p:cNvPicPr>
          <p:nvPr/>
        </p:nvPicPr>
        <p:blipFill>
          <a:blip r:embed="rId3"/>
          <a:stretch>
            <a:fillRect/>
          </a:stretch>
        </p:blipFill>
        <p:spPr>
          <a:xfrm>
            <a:off x="0" y="48970"/>
            <a:ext cx="9144000" cy="1072444"/>
          </a:xfrm>
          <a:prstGeom prst="rect">
            <a:avLst/>
          </a:prstGeom>
        </p:spPr>
      </p:pic>
    </p:spTree>
    <p:extLst>
      <p:ext uri="{BB962C8B-B14F-4D97-AF65-F5344CB8AC3E}">
        <p14:creationId xmlns:p14="http://schemas.microsoft.com/office/powerpoint/2010/main" val="579713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dirty="0" err="1">
                <a:latin typeface="Arial" panose="020B0604020202020204" pitchFamily="34" charset="0"/>
                <a:cs typeface="Arial" panose="020B0604020202020204" pitchFamily="34" charset="0"/>
              </a:rPr>
              <a:t>Tốt</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nghiệp</a:t>
            </a:r>
            <a:r>
              <a:rPr lang="en-US" sz="5000" b="1" dirty="0">
                <a:latin typeface="Arial" panose="020B0604020202020204" pitchFamily="34" charset="0"/>
                <a:cs typeface="Arial" panose="020B0604020202020204" pitchFamily="34" charset="0"/>
              </a:rPr>
              <a:t> y15 </a:t>
            </a:r>
            <a:r>
              <a:rPr lang="en-US" sz="5000" b="1" dirty="0" err="1">
                <a:latin typeface="Arial" panose="020B0604020202020204" pitchFamily="34" charset="0"/>
                <a:cs typeface="Arial" panose="020B0604020202020204" pitchFamily="34" charset="0"/>
              </a:rPr>
              <a:t>lần</a:t>
            </a:r>
            <a:r>
              <a:rPr lang="en-US" sz="5000" b="1" dirty="0">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414494705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err="1">
                <a:latin typeface="Arial" panose="020B0604020202020204" pitchFamily="34" charset="0"/>
                <a:cs typeface="Arial" panose="020B0604020202020204" pitchFamily="34" charset="0"/>
              </a:rPr>
              <a:t>Đáp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án</a:t>
            </a:r>
            <a:r>
              <a:rPr lang="en-US" sz="2000" dirty="0">
                <a:latin typeface="Arial" panose="020B0604020202020204" pitchFamily="34" charset="0"/>
                <a:cs typeface="Arial" panose="020B0604020202020204" pitchFamily="34" charset="0"/>
              </a:rPr>
              <a:t> A (BM </a:t>
            </a:r>
            <a:r>
              <a:rPr lang="en-US" sz="2000" dirty="0" err="1">
                <a:latin typeface="Arial" panose="020B0604020202020204" pitchFamily="34" charset="0"/>
                <a:cs typeface="Arial" panose="020B0604020202020204" pitchFamily="34" charset="0"/>
              </a:rPr>
              <a:t>đã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sửa</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640953E4-0A8C-4684-8E98-80021126E290}"/>
              </a:ext>
            </a:extLst>
          </p:cNvPr>
          <p:cNvPicPr>
            <a:picLocks noChangeAspect="1"/>
          </p:cNvPicPr>
          <p:nvPr/>
        </p:nvPicPr>
        <p:blipFill>
          <a:blip r:embed="rId3"/>
          <a:stretch>
            <a:fillRect/>
          </a:stretch>
        </p:blipFill>
        <p:spPr>
          <a:xfrm>
            <a:off x="0" y="64481"/>
            <a:ext cx="9144000" cy="2439661"/>
          </a:xfrm>
          <a:prstGeom prst="rect">
            <a:avLst/>
          </a:prstGeom>
        </p:spPr>
      </p:pic>
      <p:pic>
        <p:nvPicPr>
          <p:cNvPr id="4" name="Picture 3">
            <a:extLst>
              <a:ext uri="{FF2B5EF4-FFF2-40B4-BE49-F238E27FC236}">
                <a16:creationId xmlns:a16="http://schemas.microsoft.com/office/drawing/2014/main" id="{CB189C90-021C-45F1-BF89-ABDEE7FD2CC2}"/>
              </a:ext>
            </a:extLst>
          </p:cNvPr>
          <p:cNvPicPr>
            <a:picLocks noChangeAspect="1"/>
          </p:cNvPicPr>
          <p:nvPr/>
        </p:nvPicPr>
        <p:blipFill>
          <a:blip r:embed="rId4"/>
          <a:stretch>
            <a:fillRect/>
          </a:stretch>
        </p:blipFill>
        <p:spPr>
          <a:xfrm>
            <a:off x="3428534" y="2676699"/>
            <a:ext cx="5579487" cy="3850814"/>
          </a:xfrm>
          <a:prstGeom prst="rect">
            <a:avLst/>
          </a:prstGeom>
        </p:spPr>
      </p:pic>
    </p:spTree>
    <p:extLst>
      <p:ext uri="{BB962C8B-B14F-4D97-AF65-F5344CB8AC3E}">
        <p14:creationId xmlns:p14="http://schemas.microsoft.com/office/powerpoint/2010/main" val="1654361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2310938"/>
            <a:ext cx="3931920" cy="4352620"/>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Đáp</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án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Chọc</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dò</a:t>
            </a:r>
            <a:r>
              <a:rPr lang="en-US" sz="2000" dirty="0">
                <a:latin typeface="Arial" panose="020B0604020202020204" pitchFamily="34" charset="0"/>
                <a:cs typeface="Arial" panose="020B0604020202020204" pitchFamily="34" charset="0"/>
                <a:sym typeface="Wingdings" panose="05000000000000000000" pitchFamily="2" charset="2"/>
              </a:rPr>
              <a:t> (BM)</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0B98F783-8F4A-49BC-89C2-F584480F32DE}"/>
              </a:ext>
            </a:extLst>
          </p:cNvPr>
          <p:cNvPicPr>
            <a:picLocks noChangeAspect="1"/>
          </p:cNvPicPr>
          <p:nvPr/>
        </p:nvPicPr>
        <p:blipFill>
          <a:blip r:embed="rId3"/>
          <a:stretch>
            <a:fillRect/>
          </a:stretch>
        </p:blipFill>
        <p:spPr>
          <a:xfrm>
            <a:off x="38100" y="51177"/>
            <a:ext cx="9067800" cy="2200275"/>
          </a:xfrm>
          <a:prstGeom prst="rect">
            <a:avLst/>
          </a:prstGeom>
        </p:spPr>
      </p:pic>
      <p:pic>
        <p:nvPicPr>
          <p:cNvPr id="4" name="Picture 3">
            <a:extLst>
              <a:ext uri="{FF2B5EF4-FFF2-40B4-BE49-F238E27FC236}">
                <a16:creationId xmlns:a16="http://schemas.microsoft.com/office/drawing/2014/main" id="{6D8EECE1-73B7-432A-8163-52B038E534F3}"/>
              </a:ext>
            </a:extLst>
          </p:cNvPr>
          <p:cNvPicPr>
            <a:picLocks noChangeAspect="1"/>
          </p:cNvPicPr>
          <p:nvPr/>
        </p:nvPicPr>
        <p:blipFill>
          <a:blip r:embed="rId4"/>
          <a:stretch>
            <a:fillRect/>
          </a:stretch>
        </p:blipFill>
        <p:spPr>
          <a:xfrm>
            <a:off x="4286201" y="1945453"/>
            <a:ext cx="4819699" cy="3516010"/>
          </a:xfrm>
          <a:prstGeom prst="rect">
            <a:avLst/>
          </a:prstGeom>
        </p:spPr>
      </p:pic>
      <p:pic>
        <p:nvPicPr>
          <p:cNvPr id="5" name="Picture 4">
            <a:extLst>
              <a:ext uri="{FF2B5EF4-FFF2-40B4-BE49-F238E27FC236}">
                <a16:creationId xmlns:a16="http://schemas.microsoft.com/office/drawing/2014/main" id="{6DDB8FA6-FA96-4553-9681-D1D120157E79}"/>
              </a:ext>
            </a:extLst>
          </p:cNvPr>
          <p:cNvPicPr>
            <a:picLocks noChangeAspect="1"/>
          </p:cNvPicPr>
          <p:nvPr/>
        </p:nvPicPr>
        <p:blipFill>
          <a:blip r:embed="rId5"/>
          <a:stretch>
            <a:fillRect/>
          </a:stretch>
        </p:blipFill>
        <p:spPr>
          <a:xfrm>
            <a:off x="0" y="5386647"/>
            <a:ext cx="6432114" cy="1257730"/>
          </a:xfrm>
          <a:prstGeom prst="rect">
            <a:avLst/>
          </a:prstGeom>
        </p:spPr>
      </p:pic>
    </p:spTree>
    <p:extLst>
      <p:ext uri="{BB962C8B-B14F-4D97-AF65-F5344CB8AC3E}">
        <p14:creationId xmlns:p14="http://schemas.microsoft.com/office/powerpoint/2010/main" val="313296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dirty="0" err="1">
                <a:latin typeface="Arial" panose="020B0604020202020204" pitchFamily="34" charset="0"/>
                <a:cs typeface="Arial" panose="020B0604020202020204" pitchFamily="34" charset="0"/>
              </a:rPr>
              <a:t>Tốt</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nghiệp</a:t>
            </a:r>
            <a:r>
              <a:rPr lang="en-US" sz="5000" b="1" dirty="0">
                <a:latin typeface="Arial" panose="020B0604020202020204" pitchFamily="34" charset="0"/>
                <a:cs typeface="Arial" panose="020B0604020202020204" pitchFamily="34" charset="0"/>
              </a:rPr>
              <a:t> Y13 </a:t>
            </a:r>
            <a:r>
              <a:rPr lang="en-US" sz="5000" b="1" dirty="0" err="1">
                <a:latin typeface="Arial" panose="020B0604020202020204" pitchFamily="34" charset="0"/>
                <a:cs typeface="Arial" panose="020B0604020202020204" pitchFamily="34" charset="0"/>
              </a:rPr>
              <a:t>lần</a:t>
            </a:r>
            <a:r>
              <a:rPr lang="en-US" sz="5000" b="1" dirty="0">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240235428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C. Theo </a:t>
            </a:r>
            <a:r>
              <a:rPr lang="en-US" sz="2000" dirty="0" err="1">
                <a:latin typeface="Arial" panose="020B0604020202020204" pitchFamily="34" charset="0"/>
                <a:cs typeface="Arial" panose="020B0604020202020204" pitchFamily="34" charset="0"/>
                <a:sym typeface="Wingdings" panose="05000000000000000000" pitchFamily="2" charset="2"/>
              </a:rPr>
              <a:t>lưu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đồ</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703A9089-9CF0-4128-99EF-E340F3AFDAB7}"/>
              </a:ext>
            </a:extLst>
          </p:cNvPr>
          <p:cNvPicPr>
            <a:picLocks noChangeAspect="1"/>
          </p:cNvPicPr>
          <p:nvPr/>
        </p:nvPicPr>
        <p:blipFill>
          <a:blip r:embed="rId3"/>
          <a:stretch>
            <a:fillRect/>
          </a:stretch>
        </p:blipFill>
        <p:spPr>
          <a:xfrm>
            <a:off x="0" y="71939"/>
            <a:ext cx="9144000" cy="2258509"/>
          </a:xfrm>
          <a:prstGeom prst="rect">
            <a:avLst/>
          </a:prstGeom>
        </p:spPr>
      </p:pic>
    </p:spTree>
    <p:extLst>
      <p:ext uri="{BB962C8B-B14F-4D97-AF65-F5344CB8AC3E}">
        <p14:creationId xmlns:p14="http://schemas.microsoft.com/office/powerpoint/2010/main" val="3176877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 </a:t>
            </a:r>
            <a:r>
              <a:rPr lang="en-US" sz="2000" dirty="0" err="1">
                <a:latin typeface="Arial" panose="020B0604020202020204" pitchFamily="34" charset="0"/>
                <a:cs typeface="Arial" panose="020B0604020202020204" pitchFamily="34" charset="0"/>
              </a:rPr>
              <a:t>Mấy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dưới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về</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bảo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tồn</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84C5A04A-131F-4DDF-B851-CF5AFD79709E}"/>
              </a:ext>
            </a:extLst>
          </p:cNvPr>
          <p:cNvPicPr>
            <a:picLocks noChangeAspect="1"/>
          </p:cNvPicPr>
          <p:nvPr/>
        </p:nvPicPr>
        <p:blipFill>
          <a:blip r:embed="rId3"/>
          <a:stretch>
            <a:fillRect/>
          </a:stretch>
        </p:blipFill>
        <p:spPr>
          <a:xfrm>
            <a:off x="0" y="194441"/>
            <a:ext cx="8338592" cy="1235347"/>
          </a:xfrm>
          <a:prstGeom prst="rect">
            <a:avLst/>
          </a:prstGeom>
        </p:spPr>
      </p:pic>
      <p:pic>
        <p:nvPicPr>
          <p:cNvPr id="4" name="Picture 3">
            <a:extLst>
              <a:ext uri="{FF2B5EF4-FFF2-40B4-BE49-F238E27FC236}">
                <a16:creationId xmlns:a16="http://schemas.microsoft.com/office/drawing/2014/main" id="{8D9DC6DD-C8B8-4AB9-BB23-5FBF4F6C694E}"/>
              </a:ext>
            </a:extLst>
          </p:cNvPr>
          <p:cNvPicPr>
            <a:picLocks noChangeAspect="1"/>
          </p:cNvPicPr>
          <p:nvPr/>
        </p:nvPicPr>
        <p:blipFill>
          <a:blip r:embed="rId4"/>
          <a:stretch>
            <a:fillRect/>
          </a:stretch>
        </p:blipFill>
        <p:spPr>
          <a:xfrm>
            <a:off x="262370" y="786850"/>
            <a:ext cx="4629150" cy="1285875"/>
          </a:xfrm>
          <a:prstGeom prst="rect">
            <a:avLst/>
          </a:prstGeom>
        </p:spPr>
      </p:pic>
    </p:spTree>
    <p:extLst>
      <p:ext uri="{BB962C8B-B14F-4D97-AF65-F5344CB8AC3E}">
        <p14:creationId xmlns:p14="http://schemas.microsoft.com/office/powerpoint/2010/main" val="1641242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B. </a:t>
            </a:r>
          </a:p>
        </p:txBody>
      </p:sp>
      <p:pic>
        <p:nvPicPr>
          <p:cNvPr id="2" name="Picture 1">
            <a:extLst>
              <a:ext uri="{FF2B5EF4-FFF2-40B4-BE49-F238E27FC236}">
                <a16:creationId xmlns:a16="http://schemas.microsoft.com/office/drawing/2014/main" id="{54187160-7255-4D2D-A843-A222BA8C9233}"/>
              </a:ext>
            </a:extLst>
          </p:cNvPr>
          <p:cNvPicPr>
            <a:picLocks noChangeAspect="1"/>
          </p:cNvPicPr>
          <p:nvPr/>
        </p:nvPicPr>
        <p:blipFill>
          <a:blip r:embed="rId3"/>
          <a:stretch>
            <a:fillRect/>
          </a:stretch>
        </p:blipFill>
        <p:spPr>
          <a:xfrm>
            <a:off x="0" y="0"/>
            <a:ext cx="9144000" cy="2593857"/>
          </a:xfrm>
          <a:prstGeom prst="rect">
            <a:avLst/>
          </a:prstGeom>
        </p:spPr>
      </p:pic>
    </p:spTree>
    <p:extLst>
      <p:ext uri="{BB962C8B-B14F-4D97-AF65-F5344CB8AC3E}">
        <p14:creationId xmlns:p14="http://schemas.microsoft.com/office/powerpoint/2010/main" val="2130347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dirty="0" err="1">
                <a:latin typeface="Arial" panose="020B0604020202020204" pitchFamily="34" charset="0"/>
                <a:cs typeface="Arial" panose="020B0604020202020204" pitchFamily="34" charset="0"/>
              </a:rPr>
              <a:t>Tốt</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nghiệp</a:t>
            </a:r>
            <a:r>
              <a:rPr lang="en-US" sz="5000" b="1" dirty="0">
                <a:latin typeface="Arial" panose="020B0604020202020204" pitchFamily="34" charset="0"/>
                <a:cs typeface="Arial" panose="020B0604020202020204" pitchFamily="34" charset="0"/>
              </a:rPr>
              <a:t> YLT13 </a:t>
            </a:r>
            <a:r>
              <a:rPr lang="en-US" sz="5000" b="1" dirty="0" err="1">
                <a:latin typeface="Arial" panose="020B0604020202020204" pitchFamily="34" charset="0"/>
                <a:cs typeface="Arial" panose="020B0604020202020204" pitchFamily="34" charset="0"/>
              </a:rPr>
              <a:t>lần</a:t>
            </a:r>
            <a:r>
              <a:rPr lang="en-US" sz="5000" b="1" dirty="0">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26858499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9001"/>
            <a:ext cx="9144000" cy="3234558"/>
          </a:xfrm>
        </p:spPr>
        <p:txBody>
          <a:bodyPr>
            <a:normAutofit/>
          </a:bodyPr>
          <a:lstStyle/>
          <a:p>
            <a:pPr algn="l"/>
            <a:r>
              <a:rPr lang="en-US" sz="2000" dirty="0">
                <a:latin typeface="Arial" panose="020B0604020202020204" pitchFamily="34" charset="0"/>
                <a:cs typeface="Arial" panose="020B0604020202020204" pitchFamily="34" charset="0"/>
              </a:rPr>
              <a:t>Note:  7: </a:t>
            </a:r>
            <a:r>
              <a:rPr lang="en-US" sz="2000" dirty="0" err="1">
                <a:latin typeface="Arial" panose="020B0604020202020204" pitchFamily="34" charset="0"/>
                <a:cs typeface="Arial" panose="020B0604020202020204" pitchFamily="34" charset="0"/>
              </a:rPr>
              <a:t>Chọn</a:t>
            </a:r>
            <a:r>
              <a:rPr lang="en-US" sz="2000" dirty="0">
                <a:latin typeface="Arial" panose="020B0604020202020204" pitchFamily="34" charset="0"/>
                <a:cs typeface="Arial" panose="020B0604020202020204" pitchFamily="34" charset="0"/>
              </a:rPr>
              <a:t> A. CT </a:t>
            </a:r>
            <a:r>
              <a:rPr lang="en-US" sz="2000" dirty="0" err="1">
                <a:latin typeface="Arial" panose="020B0604020202020204" pitchFamily="34" charset="0"/>
                <a:cs typeface="Arial" panose="020B0604020202020204" pitchFamily="34" charset="0"/>
              </a:rPr>
              <a:t>bụng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kín</a:t>
            </a:r>
            <a:endParaRPr lang="en-US" sz="2000" dirty="0">
              <a:latin typeface="Arial" panose="020B0604020202020204" pitchFamily="34" charset="0"/>
              <a:cs typeface="Arial" panose="020B0604020202020204" pitchFamily="34" charset="0"/>
            </a:endParaRPr>
          </a:p>
          <a:p>
            <a:pPr marL="342900" indent="-342900" algn="l">
              <a:buFontTx/>
              <a:buChar char="-"/>
            </a:pPr>
            <a:r>
              <a:rPr lang="en-US" sz="2000" dirty="0" err="1">
                <a:latin typeface="Arial" panose="020B0604020202020204" pitchFamily="34" charset="0"/>
                <a:cs typeface="Arial" panose="020B0604020202020204" pitchFamily="34" charset="0"/>
              </a:rPr>
              <a:t>Tạng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đặc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tiếp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hoặc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tiếp</a:t>
            </a:r>
            <a:r>
              <a:rPr lang="en-US" sz="2000" dirty="0">
                <a:latin typeface="Arial" panose="020B0604020202020204" pitchFamily="34" charset="0"/>
                <a:cs typeface="Arial" panose="020B0604020202020204" pitchFamily="34" charset="0"/>
              </a:rPr>
              <a:t> do </a:t>
            </a:r>
            <a:r>
              <a:rPr lang="en-US" sz="2000" dirty="0" err="1">
                <a:latin typeface="Arial" panose="020B0604020202020204" pitchFamily="34" charset="0"/>
                <a:cs typeface="Arial" panose="020B0604020202020204" pitchFamily="34" charset="0"/>
              </a:rPr>
              <a:t>rách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dây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chằng</a:t>
            </a:r>
            <a:endParaRPr lang="en-US" sz="2000" dirty="0">
              <a:latin typeface="Arial" panose="020B0604020202020204" pitchFamily="34" charset="0"/>
              <a:cs typeface="Arial" panose="020B0604020202020204" pitchFamily="34" charset="0"/>
            </a:endParaRPr>
          </a:p>
          <a:p>
            <a:pPr marL="342900" indent="-342900" algn="l">
              <a:buFontTx/>
              <a:buChar char="-"/>
            </a:pPr>
            <a:r>
              <a:rPr lang="en-US" sz="2000" dirty="0" err="1">
                <a:latin typeface="Arial" panose="020B0604020202020204" pitchFamily="34" charset="0"/>
                <a:cs typeface="Arial" panose="020B0604020202020204" pitchFamily="34" charset="0"/>
              </a:rPr>
              <a:t>Tạng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rỗng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tiếp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đầy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Thường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tràng</a:t>
            </a:r>
            <a:r>
              <a:rPr lang="en-US" sz="2000" dirty="0">
                <a:latin typeface="Arial" panose="020B0604020202020204" pitchFamily="34" charset="0"/>
                <a:cs typeface="Arial" panose="020B0604020202020204" pitchFamily="34" charset="0"/>
              </a:rPr>
              <a:t>, do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xương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sống</a:t>
            </a:r>
            <a:r>
              <a:rPr lang="en-US" sz="2000" dirty="0">
                <a:latin typeface="Arial" panose="020B0604020202020204" pitchFamily="34" charset="0"/>
                <a:cs typeface="Arial" panose="020B0604020202020204" pitchFamily="34" charset="0"/>
              </a:rPr>
              <a:t> phía </a:t>
            </a:r>
            <a:r>
              <a:rPr lang="en-US" sz="2000" dirty="0" err="1">
                <a:latin typeface="Arial" panose="020B0604020202020204" pitchFamily="34" charset="0"/>
                <a:cs typeface="Arial" panose="020B0604020202020204" pitchFamily="34" charset="0"/>
              </a:rPr>
              <a:t>sau</a:t>
            </a:r>
            <a:r>
              <a:rPr lang="en-US" sz="2000" dirty="0">
                <a:latin typeface="Arial" panose="020B0604020202020204" pitchFamily="34" charset="0"/>
                <a:cs typeface="Arial" panose="020B0604020202020204" pitchFamily="34" charset="0"/>
              </a:rPr>
              <a:t>,</a:t>
            </a:r>
          </a:p>
          <a:p>
            <a:pPr marL="342900" indent="-342900" algn="l">
              <a:buFontTx/>
              <a:buChar char="-"/>
            </a:pPr>
            <a:r>
              <a:rPr lang="en-US" sz="2000" dirty="0" err="1">
                <a:latin typeface="Arial" panose="020B0604020202020204" pitchFamily="34" charset="0"/>
                <a:cs typeface="Arial" panose="020B0604020202020204" pitchFamily="34" charset="0"/>
              </a:rPr>
              <a:t>Mạc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treo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ruột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tiếp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rách</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Câu</a:t>
            </a:r>
            <a:r>
              <a:rPr lang="en-US" sz="2000" dirty="0">
                <a:latin typeface="Arial" panose="020B0604020202020204" pitchFamily="34" charset="0"/>
                <a:cs typeface="Arial" panose="020B0604020202020204" pitchFamily="34" charset="0"/>
                <a:sym typeface="Wingdings" panose="05000000000000000000" pitchFamily="2" charset="2"/>
              </a:rPr>
              <a:t> B </a:t>
            </a:r>
            <a:r>
              <a:rPr lang="en-US" sz="2000" dirty="0" err="1">
                <a:latin typeface="Arial" panose="020B0604020202020204" pitchFamily="34" charset="0"/>
                <a:cs typeface="Arial" panose="020B0604020202020204" pitchFamily="34" charset="0"/>
                <a:sym typeface="Wingdings" panose="05000000000000000000" pitchFamily="2" charset="2"/>
              </a:rPr>
              <a:t>sai</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a:t>
            </a:r>
          </a:p>
          <a:p>
            <a:pPr algn="l"/>
            <a:r>
              <a:rPr lang="en-US" sz="2000" dirty="0" err="1">
                <a:latin typeface="Arial" panose="020B0604020202020204" pitchFamily="34" charset="0"/>
                <a:cs typeface="Arial" panose="020B0604020202020204" pitchFamily="34" charset="0"/>
              </a:rPr>
              <a:t>Câu</a:t>
            </a:r>
            <a:r>
              <a:rPr lang="en-US" sz="2000" dirty="0">
                <a:latin typeface="Arial" panose="020B0604020202020204" pitchFamily="34" charset="0"/>
                <a:cs typeface="Arial" panose="020B0604020202020204" pitchFamily="34" charset="0"/>
              </a:rPr>
              <a:t> 8: </a:t>
            </a:r>
            <a:r>
              <a:rPr lang="en-US" sz="2000" dirty="0">
                <a:latin typeface="Arial" panose="020B0604020202020204" pitchFamily="34" charset="0"/>
                <a:cs typeface="Arial" panose="020B0604020202020204" pitchFamily="34" charset="0"/>
                <a:sym typeface="Wingdings" panose="05000000000000000000" pitchFamily="2" charset="2"/>
              </a:rPr>
              <a:t> A</a:t>
            </a:r>
            <a:endParaRPr 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B9CA02C-3E81-42F0-B7DD-E4F49A089511}"/>
              </a:ext>
            </a:extLst>
          </p:cNvPr>
          <p:cNvPicPr>
            <a:picLocks noChangeAspect="1"/>
          </p:cNvPicPr>
          <p:nvPr/>
        </p:nvPicPr>
        <p:blipFill>
          <a:blip r:embed="rId3"/>
          <a:stretch>
            <a:fillRect/>
          </a:stretch>
        </p:blipFill>
        <p:spPr>
          <a:xfrm>
            <a:off x="0" y="15218"/>
            <a:ext cx="9144000" cy="2937218"/>
          </a:xfrm>
          <a:prstGeom prst="rect">
            <a:avLst/>
          </a:prstGeom>
        </p:spPr>
      </p:pic>
    </p:spTree>
    <p:extLst>
      <p:ext uri="{BB962C8B-B14F-4D97-AF65-F5344CB8AC3E}">
        <p14:creationId xmlns:p14="http://schemas.microsoft.com/office/powerpoint/2010/main" val="3607541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257728"/>
            <a:ext cx="9144000" cy="1429077"/>
          </a:xfrm>
        </p:spPr>
        <p:txBody>
          <a:bodyPr>
            <a:normAutofit/>
          </a:bodyPr>
          <a:lstStyle/>
          <a:p>
            <a:pPr algn="l"/>
            <a:r>
              <a:rPr lang="en-US" sz="2000" dirty="0">
                <a:latin typeface="Arial" panose="020B0604020202020204" pitchFamily="34" charset="0"/>
                <a:cs typeface="Arial" panose="020B0604020202020204" pitchFamily="34" charset="0"/>
              </a:rPr>
              <a:t>Note:   9C. Do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bằng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chứng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rõ</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tổn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thương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tạng</a:t>
            </a:r>
            <a:r>
              <a:rPr lang="en-US" sz="2000" dirty="0">
                <a:latin typeface="Arial" panose="020B0604020202020204" pitchFamily="34" charset="0"/>
                <a:cs typeface="Arial" panose="020B0604020202020204" pitchFamily="34" charset="0"/>
              </a:rPr>
              <a:t> (BQ)</a:t>
            </a:r>
          </a:p>
          <a:p>
            <a:pPr algn="l"/>
            <a:r>
              <a:rPr lang="en-US" sz="2000" dirty="0" err="1">
                <a:latin typeface="Arial" panose="020B0604020202020204" pitchFamily="34" charset="0"/>
                <a:cs typeface="Arial" panose="020B0604020202020204" pitchFamily="34" charset="0"/>
              </a:rPr>
              <a:t>Câu</a:t>
            </a:r>
            <a:r>
              <a:rPr lang="en-US" sz="2000" dirty="0">
                <a:latin typeface="Arial" panose="020B0604020202020204" pitchFamily="34" charset="0"/>
                <a:cs typeface="Arial" panose="020B0604020202020204" pitchFamily="34" charset="0"/>
              </a:rPr>
              <a:t> 10: </a:t>
            </a:r>
            <a:r>
              <a:rPr lang="en-US" sz="2000" dirty="0" err="1">
                <a:latin typeface="Arial" panose="020B0604020202020204" pitchFamily="34" charset="0"/>
                <a:cs typeface="Arial" panose="020B0604020202020204" pitchFamily="34" charset="0"/>
              </a:rPr>
              <a:t>Chọn</a:t>
            </a:r>
            <a:r>
              <a:rPr lang="en-US" sz="2000" dirty="0">
                <a:latin typeface="Arial" panose="020B0604020202020204" pitchFamily="34" charset="0"/>
                <a:cs typeface="Arial" panose="020B0604020202020204" pitchFamily="34" charset="0"/>
              </a:rPr>
              <a:t> A (</a:t>
            </a:r>
            <a:r>
              <a:rPr lang="en-US" sz="2000" dirty="0" err="1">
                <a:latin typeface="Arial" panose="020B0604020202020204" pitchFamily="34" charset="0"/>
                <a:cs typeface="Arial" panose="020B0604020202020204" pitchFamily="34" charset="0"/>
              </a:rPr>
              <a:t>khác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câu</a:t>
            </a:r>
            <a:r>
              <a:rPr lang="en-US" sz="2000" dirty="0">
                <a:latin typeface="Arial" panose="020B0604020202020204" pitchFamily="34" charset="0"/>
                <a:cs typeface="Arial" panose="020B0604020202020204" pitchFamily="34" charset="0"/>
              </a:rPr>
              <a:t> 13 ở </a:t>
            </a:r>
            <a:r>
              <a:rPr lang="en-US" sz="2000" dirty="0" err="1">
                <a:latin typeface="Arial" panose="020B0604020202020204" pitchFamily="34" charset="0"/>
                <a:cs typeface="Arial" panose="020B0604020202020204" pitchFamily="34" charset="0"/>
              </a:rPr>
              <a:t>chỗ</a:t>
            </a:r>
            <a:r>
              <a:rPr lang="en-US" sz="2000" dirty="0">
                <a:latin typeface="Arial" panose="020B0604020202020204" pitchFamily="34" charset="0"/>
                <a:cs typeface="Arial" panose="020B0604020202020204" pitchFamily="34" charset="0"/>
              </a:rPr>
              <a:t> #10 </a:t>
            </a:r>
            <a:r>
              <a:rPr lang="en-US" sz="2000" dirty="0" err="1">
                <a:latin typeface="Arial" panose="020B0604020202020204" pitchFamily="34" charset="0"/>
                <a:cs typeface="Arial" panose="020B0604020202020204" pitchFamily="34" charset="0"/>
              </a:rPr>
              <a:t>ấn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đau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ngay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chỗ</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đâm</a:t>
            </a:r>
            <a:r>
              <a:rPr lang="en-US" sz="2000" dirty="0">
                <a:latin typeface="Arial" panose="020B0604020202020204" pitchFamily="34" charset="0"/>
                <a:cs typeface="Arial" panose="020B0604020202020204" pitchFamily="34" charset="0"/>
              </a:rPr>
              <a:t>, #13 </a:t>
            </a:r>
            <a:r>
              <a:rPr lang="en-US" sz="2000" dirty="0" err="1">
                <a:latin typeface="Arial" panose="020B0604020202020204" pitchFamily="34" charset="0"/>
                <a:cs typeface="Arial" panose="020B0604020202020204" pitchFamily="34" charset="0"/>
              </a:rPr>
              <a:t>ấn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đau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chỗ</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đâm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thượng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nghĩ</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xuất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huyết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nội</a:t>
            </a:r>
            <a:r>
              <a:rPr lang="en-US" sz="2000"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C8D849F6-9E6A-41C8-8A8F-490CAB89B434}"/>
              </a:ext>
            </a:extLst>
          </p:cNvPr>
          <p:cNvPicPr>
            <a:picLocks noChangeAspect="1"/>
          </p:cNvPicPr>
          <p:nvPr/>
        </p:nvPicPr>
        <p:blipFill rotWithShape="1">
          <a:blip r:embed="rId3"/>
          <a:srcRect t="30212"/>
          <a:stretch/>
        </p:blipFill>
        <p:spPr>
          <a:xfrm>
            <a:off x="0" y="-23597"/>
            <a:ext cx="9144000" cy="3142211"/>
          </a:xfrm>
          <a:prstGeom prst="rect">
            <a:avLst/>
          </a:prstGeom>
        </p:spPr>
      </p:pic>
      <p:pic>
        <p:nvPicPr>
          <p:cNvPr id="5" name="Picture 4">
            <a:extLst>
              <a:ext uri="{FF2B5EF4-FFF2-40B4-BE49-F238E27FC236}">
                <a16:creationId xmlns:a16="http://schemas.microsoft.com/office/drawing/2014/main" id="{2BBB1687-CCCB-4CDF-B37B-B14E13CB4DF8}"/>
              </a:ext>
            </a:extLst>
          </p:cNvPr>
          <p:cNvPicPr>
            <a:picLocks noChangeAspect="1"/>
          </p:cNvPicPr>
          <p:nvPr/>
        </p:nvPicPr>
        <p:blipFill>
          <a:blip r:embed="rId4"/>
          <a:stretch>
            <a:fillRect/>
          </a:stretch>
        </p:blipFill>
        <p:spPr>
          <a:xfrm>
            <a:off x="671247" y="3155757"/>
            <a:ext cx="6359471" cy="1948164"/>
          </a:xfrm>
          <a:prstGeom prst="rect">
            <a:avLst/>
          </a:prstGeom>
        </p:spPr>
      </p:pic>
    </p:spTree>
    <p:extLst>
      <p:ext uri="{BB962C8B-B14F-4D97-AF65-F5344CB8AC3E}">
        <p14:creationId xmlns:p14="http://schemas.microsoft.com/office/powerpoint/2010/main" val="3468409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dirty="0" err="1">
                <a:latin typeface="Arial" panose="020B0604020202020204" pitchFamily="34" charset="0"/>
                <a:cs typeface="Arial" panose="020B0604020202020204" pitchFamily="34" charset="0"/>
              </a:rPr>
              <a:t>Tốt</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nghiệp</a:t>
            </a:r>
            <a:r>
              <a:rPr lang="en-US" sz="5000" b="1" dirty="0">
                <a:latin typeface="Arial" panose="020B0604020202020204" pitchFamily="34" charset="0"/>
                <a:cs typeface="Arial" panose="020B0604020202020204" pitchFamily="34" charset="0"/>
              </a:rPr>
              <a:t> YLT13 </a:t>
            </a:r>
            <a:r>
              <a:rPr lang="en-US" sz="5000" b="1" dirty="0" err="1">
                <a:latin typeface="Arial" panose="020B0604020202020204" pitchFamily="34" charset="0"/>
                <a:cs typeface="Arial" panose="020B0604020202020204" pitchFamily="34" charset="0"/>
              </a:rPr>
              <a:t>lần</a:t>
            </a:r>
            <a:r>
              <a:rPr lang="en-US" sz="5000" b="1" dirty="0">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411325490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60731"/>
            <a:ext cx="9144000" cy="1602827"/>
          </a:xfrm>
        </p:spPr>
        <p:txBody>
          <a:bodyPr>
            <a:normAutofit/>
          </a:bodyPr>
          <a:lstStyle/>
          <a:p>
            <a:pPr algn="l"/>
            <a:r>
              <a:rPr lang="en-US" sz="2000" dirty="0">
                <a:latin typeface="Arial" panose="020B0604020202020204" pitchFamily="34" charset="0"/>
                <a:cs typeface="Arial" panose="020B0604020202020204" pitchFamily="34" charset="0"/>
              </a:rPr>
              <a:t>Note:</a:t>
            </a:r>
          </a:p>
        </p:txBody>
      </p:sp>
      <p:pic>
        <p:nvPicPr>
          <p:cNvPr id="5" name="Picture 4">
            <a:extLst>
              <a:ext uri="{FF2B5EF4-FFF2-40B4-BE49-F238E27FC236}">
                <a16:creationId xmlns:a16="http://schemas.microsoft.com/office/drawing/2014/main" id="{1D198D87-1A76-4DA5-9AFB-91517CA46C12}"/>
              </a:ext>
            </a:extLst>
          </p:cNvPr>
          <p:cNvPicPr>
            <a:picLocks noChangeAspect="1"/>
          </p:cNvPicPr>
          <p:nvPr/>
        </p:nvPicPr>
        <p:blipFill>
          <a:blip r:embed="rId3"/>
          <a:stretch>
            <a:fillRect/>
          </a:stretch>
        </p:blipFill>
        <p:spPr>
          <a:xfrm>
            <a:off x="-1" y="0"/>
            <a:ext cx="9092635" cy="3874770"/>
          </a:xfrm>
          <a:prstGeom prst="rect">
            <a:avLst/>
          </a:prstGeom>
        </p:spPr>
      </p:pic>
    </p:spTree>
    <p:extLst>
      <p:ext uri="{BB962C8B-B14F-4D97-AF65-F5344CB8AC3E}">
        <p14:creationId xmlns:p14="http://schemas.microsoft.com/office/powerpoint/2010/main" val="1625566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405745"/>
            <a:ext cx="9144000" cy="2257813"/>
          </a:xfrm>
        </p:spPr>
        <p:txBody>
          <a:bodyPr>
            <a:normAutofit/>
          </a:bodyPr>
          <a:lstStyle/>
          <a:p>
            <a:pPr algn="l"/>
            <a:r>
              <a:rPr lang="en-US" sz="2000" dirty="0">
                <a:latin typeface="Arial" panose="020B0604020202020204" pitchFamily="34" charset="0"/>
                <a:cs typeface="Arial" panose="020B0604020202020204" pitchFamily="34" charset="0"/>
              </a:rPr>
              <a:t>Note: 26B, 27D (</a:t>
            </a:r>
            <a:r>
              <a:rPr lang="en-US" sz="2000" dirty="0" err="1">
                <a:latin typeface="Arial" panose="020B0604020202020204" pitchFamily="34" charset="0"/>
                <a:cs typeface="Arial" panose="020B0604020202020204" pitchFamily="34" charset="0"/>
              </a:rPr>
              <a:t>dịch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này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dịch</a:t>
            </a:r>
            <a:r>
              <a:rPr lang="en-US" sz="2000" dirty="0">
                <a:latin typeface="Arial" panose="020B0604020202020204" pitchFamily="34" charset="0"/>
                <a:cs typeface="Arial" panose="020B0604020202020204" pitchFamily="34" charset="0"/>
              </a:rPr>
              <a:t> bang)  </a:t>
            </a:r>
          </a:p>
        </p:txBody>
      </p:sp>
      <p:pic>
        <p:nvPicPr>
          <p:cNvPr id="2" name="Picture 1">
            <a:extLst>
              <a:ext uri="{FF2B5EF4-FFF2-40B4-BE49-F238E27FC236}">
                <a16:creationId xmlns:a16="http://schemas.microsoft.com/office/drawing/2014/main" id="{6A77D478-2F1F-4DFD-9909-5027A9FB8212}"/>
              </a:ext>
            </a:extLst>
          </p:cNvPr>
          <p:cNvPicPr>
            <a:picLocks noChangeAspect="1"/>
          </p:cNvPicPr>
          <p:nvPr/>
        </p:nvPicPr>
        <p:blipFill>
          <a:blip r:embed="rId3"/>
          <a:stretch>
            <a:fillRect/>
          </a:stretch>
        </p:blipFill>
        <p:spPr>
          <a:xfrm>
            <a:off x="0" y="0"/>
            <a:ext cx="8715375" cy="3906982"/>
          </a:xfrm>
          <a:prstGeom prst="rect">
            <a:avLst/>
          </a:prstGeom>
        </p:spPr>
      </p:pic>
    </p:spTree>
    <p:extLst>
      <p:ext uri="{BB962C8B-B14F-4D97-AF65-F5344CB8AC3E}">
        <p14:creationId xmlns:p14="http://schemas.microsoft.com/office/powerpoint/2010/main" val="1029011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006735"/>
            <a:ext cx="9144000" cy="2656823"/>
          </a:xfrm>
        </p:spPr>
        <p:txBody>
          <a:bodyPr>
            <a:normAutofit/>
          </a:bodyPr>
          <a:lstStyle/>
          <a:p>
            <a:pPr algn="l"/>
            <a:r>
              <a:rPr lang="en-US" sz="2000" dirty="0">
                <a:latin typeface="Arial" panose="020B0604020202020204" pitchFamily="34" charset="0"/>
                <a:cs typeface="Arial" panose="020B0604020202020204" pitchFamily="34" charset="0"/>
              </a:rPr>
              <a:t>Note: 28B (</a:t>
            </a:r>
            <a:r>
              <a:rPr lang="en-US" sz="2000" dirty="0" err="1">
                <a:latin typeface="Arial" panose="020B0604020202020204" pitchFamily="34" charset="0"/>
                <a:cs typeface="Arial" panose="020B0604020202020204" pitchFamily="34" charset="0"/>
              </a:rPr>
              <a:t>ấn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đau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mặc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dù</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đâm</a:t>
            </a:r>
            <a:r>
              <a:rPr lang="en-US" sz="2000" dirty="0">
                <a:latin typeface="Arial" panose="020B0604020202020204" pitchFamily="34" charset="0"/>
                <a:cs typeface="Arial" panose="020B0604020202020204" pitchFamily="34" charset="0"/>
              </a:rPr>
              <a:t> ở </a:t>
            </a:r>
            <a:r>
              <a:rPr lang="en-US" sz="2000" dirty="0" err="1">
                <a:latin typeface="Arial" panose="020B0604020202020204" pitchFamily="34" charset="0"/>
                <a:cs typeface="Arial" panose="020B0604020202020204" pitchFamily="34" charset="0"/>
              </a:rPr>
              <a:t>quanh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rốn</a:t>
            </a:r>
            <a:r>
              <a:rPr lang="en-US" sz="2000" dirty="0">
                <a:latin typeface="Arial" panose="020B0604020202020204" pitchFamily="34" charset="0"/>
                <a:cs typeface="Arial" panose="020B0604020202020204" pitchFamily="34" charset="0"/>
              </a:rPr>
              <a:t>)</a:t>
            </a:r>
          </a:p>
          <a:p>
            <a:pPr algn="l"/>
            <a:r>
              <a:rPr lang="en-US" sz="2000" dirty="0">
                <a:latin typeface="Arial" panose="020B0604020202020204" pitchFamily="34" charset="0"/>
                <a:cs typeface="Arial" panose="020B0604020202020204" pitchFamily="34" charset="0"/>
              </a:rPr>
              <a:t>29C (</a:t>
            </a:r>
            <a:r>
              <a:rPr lang="en-US" sz="2000" dirty="0" err="1">
                <a:latin typeface="Arial" panose="020B0604020202020204" pitchFamily="34" charset="0"/>
                <a:cs typeface="Arial" panose="020B0604020202020204" pitchFamily="34" charset="0"/>
              </a:rPr>
              <a:t>đáng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lẽ</a:t>
            </a:r>
            <a:r>
              <a:rPr lang="en-US" sz="2000" dirty="0">
                <a:latin typeface="Arial" panose="020B0604020202020204" pitchFamily="34" charset="0"/>
                <a:cs typeface="Arial" panose="020B0604020202020204" pitchFamily="34" charset="0"/>
              </a:rPr>
              <a:t> SA </a:t>
            </a:r>
            <a:r>
              <a:rPr lang="en-US" sz="2000" dirty="0" err="1">
                <a:latin typeface="Arial" panose="020B0604020202020204" pitchFamily="34" charset="0"/>
                <a:cs typeface="Arial" panose="020B0604020202020204" pitchFamily="34" charset="0"/>
              </a:rPr>
              <a:t>trước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chứ</a:t>
            </a:r>
            <a:r>
              <a:rPr lang="en-US" sz="2000" dirty="0">
                <a:latin typeface="Arial" panose="020B0604020202020204" pitchFamily="34" charset="0"/>
                <a:cs typeface="Arial" panose="020B0604020202020204" pitchFamily="34" charset="0"/>
              </a:rPr>
              <a:t> ta)  </a:t>
            </a:r>
          </a:p>
        </p:txBody>
      </p:sp>
      <p:pic>
        <p:nvPicPr>
          <p:cNvPr id="2" name="Picture 1">
            <a:extLst>
              <a:ext uri="{FF2B5EF4-FFF2-40B4-BE49-F238E27FC236}">
                <a16:creationId xmlns:a16="http://schemas.microsoft.com/office/drawing/2014/main" id="{6C29D2FD-CE70-441F-9351-1161A1770715}"/>
              </a:ext>
            </a:extLst>
          </p:cNvPr>
          <p:cNvPicPr>
            <a:picLocks noChangeAspect="1"/>
          </p:cNvPicPr>
          <p:nvPr/>
        </p:nvPicPr>
        <p:blipFill>
          <a:blip r:embed="rId3"/>
          <a:stretch>
            <a:fillRect/>
          </a:stretch>
        </p:blipFill>
        <p:spPr>
          <a:xfrm>
            <a:off x="0" y="0"/>
            <a:ext cx="8753475" cy="4006735"/>
          </a:xfrm>
          <a:prstGeom prst="rect">
            <a:avLst/>
          </a:prstGeom>
        </p:spPr>
      </p:pic>
      <p:pic>
        <p:nvPicPr>
          <p:cNvPr id="4" name="Picture 3">
            <a:extLst>
              <a:ext uri="{FF2B5EF4-FFF2-40B4-BE49-F238E27FC236}">
                <a16:creationId xmlns:a16="http://schemas.microsoft.com/office/drawing/2014/main" id="{D8784809-E4B0-450D-8F76-F785F174234E}"/>
              </a:ext>
            </a:extLst>
          </p:cNvPr>
          <p:cNvPicPr>
            <a:picLocks noChangeAspect="1"/>
          </p:cNvPicPr>
          <p:nvPr/>
        </p:nvPicPr>
        <p:blipFill>
          <a:blip r:embed="rId4"/>
          <a:stretch>
            <a:fillRect/>
          </a:stretch>
        </p:blipFill>
        <p:spPr>
          <a:xfrm>
            <a:off x="3704094" y="4404007"/>
            <a:ext cx="5439905" cy="2337756"/>
          </a:xfrm>
          <a:prstGeom prst="rect">
            <a:avLst/>
          </a:prstGeom>
        </p:spPr>
      </p:pic>
    </p:spTree>
    <p:extLst>
      <p:ext uri="{BB962C8B-B14F-4D97-AF65-F5344CB8AC3E}">
        <p14:creationId xmlns:p14="http://schemas.microsoft.com/office/powerpoint/2010/main" val="3106624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2839B-4E6A-4D6A-9BCE-9545A8C7D12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33281C7-3204-4A56-8AD1-48F99852CF86}"/>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D046E641-DDC7-497C-9E41-B79611228AEF}"/>
              </a:ext>
            </a:extLst>
          </p:cNvPr>
          <p:cNvPicPr>
            <a:picLocks noChangeAspect="1"/>
          </p:cNvPicPr>
          <p:nvPr/>
        </p:nvPicPr>
        <p:blipFill>
          <a:blip r:embed="rId3"/>
          <a:stretch>
            <a:fillRect/>
          </a:stretch>
        </p:blipFill>
        <p:spPr>
          <a:xfrm>
            <a:off x="58994" y="262327"/>
            <a:ext cx="9144000" cy="1873433"/>
          </a:xfrm>
          <a:prstGeom prst="rect">
            <a:avLst/>
          </a:prstGeom>
        </p:spPr>
      </p:pic>
      <p:pic>
        <p:nvPicPr>
          <p:cNvPr id="7" name="Picture 6">
            <a:extLst>
              <a:ext uri="{FF2B5EF4-FFF2-40B4-BE49-F238E27FC236}">
                <a16:creationId xmlns:a16="http://schemas.microsoft.com/office/drawing/2014/main" id="{1E6CC603-BF6D-4016-B62F-2F031EA5F079}"/>
              </a:ext>
            </a:extLst>
          </p:cNvPr>
          <p:cNvPicPr>
            <a:picLocks noChangeAspect="1"/>
          </p:cNvPicPr>
          <p:nvPr/>
        </p:nvPicPr>
        <p:blipFill>
          <a:blip r:embed="rId4"/>
          <a:stretch>
            <a:fillRect/>
          </a:stretch>
        </p:blipFill>
        <p:spPr>
          <a:xfrm>
            <a:off x="0" y="2287542"/>
            <a:ext cx="9144000" cy="2282915"/>
          </a:xfrm>
          <a:prstGeom prst="rect">
            <a:avLst/>
          </a:prstGeom>
        </p:spPr>
      </p:pic>
    </p:spTree>
    <p:extLst>
      <p:ext uri="{BB962C8B-B14F-4D97-AF65-F5344CB8AC3E}">
        <p14:creationId xmlns:p14="http://schemas.microsoft.com/office/powerpoint/2010/main" val="3643268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dirty="0" err="1">
                <a:latin typeface="Arial" panose="020B0604020202020204" pitchFamily="34" charset="0"/>
                <a:cs typeface="Arial" panose="020B0604020202020204" pitchFamily="34" charset="0"/>
              </a:rPr>
              <a:t>Tốt</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nghiệp</a:t>
            </a:r>
            <a:r>
              <a:rPr lang="en-US" sz="5000" b="1" dirty="0">
                <a:latin typeface="Arial" panose="020B0604020202020204" pitchFamily="34" charset="0"/>
                <a:cs typeface="Arial" panose="020B0604020202020204" pitchFamily="34" charset="0"/>
              </a:rPr>
              <a:t> Y12 </a:t>
            </a:r>
            <a:r>
              <a:rPr lang="en-US" sz="5000" b="1" dirty="0" err="1">
                <a:latin typeface="Arial" panose="020B0604020202020204" pitchFamily="34" charset="0"/>
                <a:cs typeface="Arial" panose="020B0604020202020204" pitchFamily="34" charset="0"/>
              </a:rPr>
              <a:t>lần</a:t>
            </a:r>
            <a:r>
              <a:rPr lang="en-US" sz="5000" b="1" dirty="0">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2241829361"/>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A</a:t>
            </a:r>
          </a:p>
          <a:p>
            <a:pPr algn="l"/>
            <a:r>
              <a:rPr lang="en-US" sz="2000" dirty="0" err="1">
                <a:latin typeface="Arial" panose="020B0604020202020204" pitchFamily="34" charset="0"/>
                <a:cs typeface="Arial" panose="020B0604020202020204" pitchFamily="34" charset="0"/>
                <a:sym typeface="Wingdings" panose="05000000000000000000" pitchFamily="2" charset="2"/>
              </a:rPr>
              <a:t>Đọc</a:t>
            </a:r>
            <a:r>
              <a:rPr lang="en-US" sz="2000" dirty="0">
                <a:latin typeface="Arial" panose="020B0604020202020204" pitchFamily="34" charset="0"/>
                <a:cs typeface="Arial" panose="020B0604020202020204" pitchFamily="34" charset="0"/>
                <a:sym typeface="Wingdings" panose="05000000000000000000" pitchFamily="2" charset="2"/>
              </a:rPr>
              <a:t> note bm</a:t>
            </a:r>
            <a:r>
              <a:rPr lang="en-US" sz="2000" dirty="0">
                <a:latin typeface="Arial" panose="020B0604020202020204" pitchFamily="34" charset="0"/>
                <a:cs typeface="Arial" panose="020B0604020202020204" pitchFamily="34" charset="0"/>
              </a:rPr>
              <a:t>   </a:t>
            </a:r>
          </a:p>
        </p:txBody>
      </p:sp>
      <p:pic>
        <p:nvPicPr>
          <p:cNvPr id="4" name="Picture 3">
            <a:extLst>
              <a:ext uri="{FF2B5EF4-FFF2-40B4-BE49-F238E27FC236}">
                <a16:creationId xmlns:a16="http://schemas.microsoft.com/office/drawing/2014/main" id="{2D81A6F9-4A5E-4D51-9B76-7FDF8961E96C}"/>
              </a:ext>
            </a:extLst>
          </p:cNvPr>
          <p:cNvPicPr>
            <a:picLocks noChangeAspect="1"/>
          </p:cNvPicPr>
          <p:nvPr/>
        </p:nvPicPr>
        <p:blipFill>
          <a:blip r:embed="rId3"/>
          <a:stretch>
            <a:fillRect/>
          </a:stretch>
        </p:blipFill>
        <p:spPr>
          <a:xfrm>
            <a:off x="0" y="20779"/>
            <a:ext cx="8978524" cy="2838798"/>
          </a:xfrm>
          <a:prstGeom prst="rect">
            <a:avLst/>
          </a:prstGeom>
        </p:spPr>
      </p:pic>
      <p:pic>
        <p:nvPicPr>
          <p:cNvPr id="5" name="Picture 4">
            <a:extLst>
              <a:ext uri="{FF2B5EF4-FFF2-40B4-BE49-F238E27FC236}">
                <a16:creationId xmlns:a16="http://schemas.microsoft.com/office/drawing/2014/main" id="{C01BA0CA-BC12-4867-B2AA-8A66D299DBF9}"/>
              </a:ext>
            </a:extLst>
          </p:cNvPr>
          <p:cNvPicPr>
            <a:picLocks noChangeAspect="1"/>
          </p:cNvPicPr>
          <p:nvPr/>
        </p:nvPicPr>
        <p:blipFill>
          <a:blip r:embed="rId4"/>
          <a:stretch>
            <a:fillRect/>
          </a:stretch>
        </p:blipFill>
        <p:spPr>
          <a:xfrm>
            <a:off x="3835831" y="2859577"/>
            <a:ext cx="5308169" cy="1304827"/>
          </a:xfrm>
          <a:prstGeom prst="rect">
            <a:avLst/>
          </a:prstGeom>
        </p:spPr>
      </p:pic>
      <p:pic>
        <p:nvPicPr>
          <p:cNvPr id="1026" name="Picture 2">
            <a:extLst>
              <a:ext uri="{FF2B5EF4-FFF2-40B4-BE49-F238E27FC236}">
                <a16:creationId xmlns:a16="http://schemas.microsoft.com/office/drawing/2014/main" id="{FFFDD8C9-A047-4324-9FF2-49296811FA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1290" y="4182970"/>
            <a:ext cx="5312710" cy="1791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210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A. </a:t>
            </a:r>
            <a:r>
              <a:rPr lang="en-US" sz="2000" dirty="0" err="1">
                <a:latin typeface="Arial" panose="020B0604020202020204" pitchFamily="34" charset="0"/>
                <a:cs typeface="Arial" panose="020B0604020202020204" pitchFamily="34" charset="0"/>
                <a:sym typeface="Wingdings" panose="05000000000000000000" pitchFamily="2" charset="2"/>
              </a:rPr>
              <a:t>Siêu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âm</a:t>
            </a:r>
            <a:r>
              <a:rPr lang="en-US" sz="2000" dirty="0">
                <a:latin typeface="Arial" panose="020B0604020202020204" pitchFamily="34" charset="0"/>
                <a:cs typeface="Arial" panose="020B0604020202020204" pitchFamily="34" charset="0"/>
              </a:rPr>
              <a:t> </a:t>
            </a:r>
          </a:p>
          <a:p>
            <a:pPr algn="l"/>
            <a:endParaRPr lang="en-US" sz="2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A4764B9E-3217-4DE5-A988-66C216BFFFF4}"/>
              </a:ext>
            </a:extLst>
          </p:cNvPr>
          <p:cNvPicPr>
            <a:picLocks noChangeAspect="1"/>
          </p:cNvPicPr>
          <p:nvPr/>
        </p:nvPicPr>
        <p:blipFill>
          <a:blip r:embed="rId3"/>
          <a:stretch>
            <a:fillRect/>
          </a:stretch>
        </p:blipFill>
        <p:spPr>
          <a:xfrm>
            <a:off x="0" y="0"/>
            <a:ext cx="8894618" cy="2959331"/>
          </a:xfrm>
          <a:prstGeom prst="rect">
            <a:avLst/>
          </a:prstGeom>
        </p:spPr>
      </p:pic>
    </p:spTree>
    <p:extLst>
      <p:ext uri="{BB962C8B-B14F-4D97-AF65-F5344CB8AC3E}">
        <p14:creationId xmlns:p14="http://schemas.microsoft.com/office/powerpoint/2010/main" val="528049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D  </a:t>
            </a:r>
          </a:p>
        </p:txBody>
      </p:sp>
      <p:pic>
        <p:nvPicPr>
          <p:cNvPr id="2" name="Picture 1">
            <a:extLst>
              <a:ext uri="{FF2B5EF4-FFF2-40B4-BE49-F238E27FC236}">
                <a16:creationId xmlns:a16="http://schemas.microsoft.com/office/drawing/2014/main" id="{84F182B7-D7FE-45B5-8969-7DD11AAC8EAE}"/>
              </a:ext>
            </a:extLst>
          </p:cNvPr>
          <p:cNvPicPr>
            <a:picLocks noChangeAspect="1"/>
          </p:cNvPicPr>
          <p:nvPr/>
        </p:nvPicPr>
        <p:blipFill>
          <a:blip r:embed="rId3"/>
          <a:stretch>
            <a:fillRect/>
          </a:stretch>
        </p:blipFill>
        <p:spPr>
          <a:xfrm>
            <a:off x="0" y="0"/>
            <a:ext cx="8844742" cy="2111433"/>
          </a:xfrm>
          <a:prstGeom prst="rect">
            <a:avLst/>
          </a:prstGeom>
        </p:spPr>
      </p:pic>
    </p:spTree>
    <p:extLst>
      <p:ext uri="{BB962C8B-B14F-4D97-AF65-F5344CB8AC3E}">
        <p14:creationId xmlns:p14="http://schemas.microsoft.com/office/powerpoint/2010/main" val="214806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9000"/>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C </a:t>
            </a:r>
          </a:p>
        </p:txBody>
      </p:sp>
      <p:pic>
        <p:nvPicPr>
          <p:cNvPr id="2" name="Picture 1">
            <a:extLst>
              <a:ext uri="{FF2B5EF4-FFF2-40B4-BE49-F238E27FC236}">
                <a16:creationId xmlns:a16="http://schemas.microsoft.com/office/drawing/2014/main" id="{3A68A59E-5CE2-4EFA-B007-99B19F703F44}"/>
              </a:ext>
            </a:extLst>
          </p:cNvPr>
          <p:cNvPicPr>
            <a:picLocks noChangeAspect="1"/>
          </p:cNvPicPr>
          <p:nvPr/>
        </p:nvPicPr>
        <p:blipFill>
          <a:blip r:embed="rId3"/>
          <a:stretch>
            <a:fillRect/>
          </a:stretch>
        </p:blipFill>
        <p:spPr>
          <a:xfrm>
            <a:off x="0" y="0"/>
            <a:ext cx="9053463" cy="2693324"/>
          </a:xfrm>
          <a:prstGeom prst="rect">
            <a:avLst/>
          </a:prstGeom>
        </p:spPr>
      </p:pic>
    </p:spTree>
    <p:extLst>
      <p:ext uri="{BB962C8B-B14F-4D97-AF65-F5344CB8AC3E}">
        <p14:creationId xmlns:p14="http://schemas.microsoft.com/office/powerpoint/2010/main" val="1503107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9000"/>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B (</a:t>
            </a:r>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 II-III </a:t>
            </a:r>
            <a:r>
              <a:rPr lang="en-US" sz="2000" dirty="0" err="1">
                <a:latin typeface="Arial" panose="020B0604020202020204" pitchFamily="34" charset="0"/>
                <a:cs typeface="Arial" panose="020B0604020202020204" pitchFamily="34" charset="0"/>
              </a:rPr>
              <a:t>gì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đó</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4D2B20B1-0FD7-47F5-BF8F-CEC308AEB1A0}"/>
              </a:ext>
            </a:extLst>
          </p:cNvPr>
          <p:cNvPicPr>
            <a:picLocks noChangeAspect="1"/>
          </p:cNvPicPr>
          <p:nvPr/>
        </p:nvPicPr>
        <p:blipFill>
          <a:blip r:embed="rId3"/>
          <a:stretch>
            <a:fillRect/>
          </a:stretch>
        </p:blipFill>
        <p:spPr>
          <a:xfrm>
            <a:off x="0" y="0"/>
            <a:ext cx="8875368" cy="2443942"/>
          </a:xfrm>
          <a:prstGeom prst="rect">
            <a:avLst/>
          </a:prstGeom>
        </p:spPr>
      </p:pic>
      <p:pic>
        <p:nvPicPr>
          <p:cNvPr id="2050" name="Picture 2">
            <a:extLst>
              <a:ext uri="{FF2B5EF4-FFF2-40B4-BE49-F238E27FC236}">
                <a16:creationId xmlns:a16="http://schemas.microsoft.com/office/drawing/2014/main" id="{7BD4DBF2-2CF2-42DB-961A-ECFFC8945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930" y="2216171"/>
            <a:ext cx="4599758" cy="464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621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751340"/>
            <a:ext cx="7981821" cy="968187"/>
          </a:xfrm>
        </p:spPr>
        <p:txBody>
          <a:bodyPr anchor="t">
            <a:noAutofit/>
          </a:bodyPr>
          <a:lstStyle/>
          <a:p>
            <a:pPr algn="l"/>
            <a:r>
              <a:rPr lang="en-US" sz="5000" b="1" dirty="0" err="1">
                <a:latin typeface="Arial" panose="020B0604020202020204" pitchFamily="34" charset="0"/>
                <a:cs typeface="Arial" panose="020B0604020202020204" pitchFamily="34" charset="0"/>
              </a:rPr>
              <a:t>Tốt</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nghiệp</a:t>
            </a:r>
            <a:r>
              <a:rPr lang="en-US" sz="5000" b="1" dirty="0">
                <a:latin typeface="Arial" panose="020B0604020202020204" pitchFamily="34" charset="0"/>
                <a:cs typeface="Arial" panose="020B0604020202020204" pitchFamily="34" charset="0"/>
              </a:rPr>
              <a:t> Y12 </a:t>
            </a:r>
            <a:r>
              <a:rPr lang="en-US" sz="5000" b="1" dirty="0" err="1">
                <a:latin typeface="Arial" panose="020B0604020202020204" pitchFamily="34" charset="0"/>
                <a:cs typeface="Arial" panose="020B0604020202020204" pitchFamily="34" charset="0"/>
              </a:rPr>
              <a:t>lần</a:t>
            </a:r>
            <a:r>
              <a:rPr lang="en-US" sz="5000" b="1" dirty="0">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295282303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60731"/>
            <a:ext cx="9144000" cy="1602827"/>
          </a:xfrm>
        </p:spPr>
        <p:txBody>
          <a:bodyPr>
            <a:normAutofit/>
          </a:bodyPr>
          <a:lstStyle/>
          <a:p>
            <a:pPr algn="l"/>
            <a:r>
              <a:rPr lang="en-US" sz="2000" dirty="0">
                <a:latin typeface="Arial" panose="020B0604020202020204" pitchFamily="34" charset="0"/>
                <a:cs typeface="Arial" panose="020B0604020202020204" pitchFamily="34" charset="0"/>
              </a:rPr>
              <a:t>Note:</a:t>
            </a:r>
          </a:p>
        </p:txBody>
      </p:sp>
      <p:pic>
        <p:nvPicPr>
          <p:cNvPr id="4" name="Picture 3">
            <a:extLst>
              <a:ext uri="{FF2B5EF4-FFF2-40B4-BE49-F238E27FC236}">
                <a16:creationId xmlns:a16="http://schemas.microsoft.com/office/drawing/2014/main" id="{29F9FE7F-21EF-4119-BB84-B0C62889DA2B}"/>
              </a:ext>
            </a:extLst>
          </p:cNvPr>
          <p:cNvPicPr>
            <a:picLocks noChangeAspect="1"/>
          </p:cNvPicPr>
          <p:nvPr/>
        </p:nvPicPr>
        <p:blipFill>
          <a:blip r:embed="rId3"/>
          <a:stretch>
            <a:fillRect/>
          </a:stretch>
        </p:blipFill>
        <p:spPr>
          <a:xfrm>
            <a:off x="0" y="0"/>
            <a:ext cx="9134529" cy="3851910"/>
          </a:xfrm>
          <a:prstGeom prst="rect">
            <a:avLst/>
          </a:prstGeom>
        </p:spPr>
      </p:pic>
    </p:spTree>
    <p:extLst>
      <p:ext uri="{BB962C8B-B14F-4D97-AF65-F5344CB8AC3E}">
        <p14:creationId xmlns:p14="http://schemas.microsoft.com/office/powerpoint/2010/main" val="17915225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828939"/>
            <a:ext cx="9144000" cy="1834619"/>
          </a:xfrm>
        </p:spPr>
        <p:txBody>
          <a:bodyPr>
            <a:normAutofit/>
          </a:bodyPr>
          <a:lstStyle/>
          <a:p>
            <a:pPr algn="l"/>
            <a:r>
              <a:rPr lang="en-US" sz="2000" dirty="0">
                <a:latin typeface="Arial" panose="020B0604020202020204" pitchFamily="34" charset="0"/>
                <a:cs typeface="Arial" panose="020B0604020202020204" pitchFamily="34" charset="0"/>
              </a:rPr>
              <a:t>Note:  22C </a:t>
            </a:r>
          </a:p>
          <a:p>
            <a:pPr algn="l"/>
            <a:r>
              <a:rPr lang="en-US" sz="2000" dirty="0" err="1">
                <a:latin typeface="Arial" panose="020B0604020202020204" pitchFamily="34" charset="0"/>
                <a:cs typeface="Arial" panose="020B0604020202020204" pitchFamily="34" charset="0"/>
              </a:rPr>
              <a:t>Câu</a:t>
            </a:r>
            <a:r>
              <a:rPr lang="en-US" sz="2000" dirty="0">
                <a:latin typeface="Arial" panose="020B0604020202020204" pitchFamily="34" charset="0"/>
                <a:cs typeface="Arial" panose="020B0604020202020204" pitchFamily="34" charset="0"/>
              </a:rPr>
              <a:t> 10: BN </a:t>
            </a:r>
            <a:r>
              <a:rPr lang="en-US" sz="2000" dirty="0" err="1">
                <a:latin typeface="Arial" panose="020B0604020202020204" pitchFamily="34" charset="0"/>
                <a:cs typeface="Arial" panose="020B0604020202020204" pitchFamily="34" charset="0"/>
              </a:rPr>
              <a:t>béo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tự</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đâm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chắc</a:t>
            </a:r>
            <a:r>
              <a:rPr lang="en-US" sz="2000" dirty="0">
                <a:latin typeface="Arial" panose="020B0604020202020204" pitchFamily="34" charset="0"/>
                <a:cs typeface="Arial" panose="020B0604020202020204" pitchFamily="34" charset="0"/>
              </a:rPr>
              <a:t> ko </a:t>
            </a:r>
            <a:r>
              <a:rPr lang="en-US" sz="2000" dirty="0" err="1">
                <a:latin typeface="Arial" panose="020B0604020202020204" pitchFamily="34" charset="0"/>
                <a:cs typeface="Arial" panose="020B0604020202020204" pitchFamily="34" charset="0"/>
              </a:rPr>
              <a:t>sâu</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theo</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dõi</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Câu</a:t>
            </a:r>
            <a:r>
              <a:rPr lang="en-US" sz="2000" dirty="0">
                <a:latin typeface="Arial" panose="020B0604020202020204" pitchFamily="34" charset="0"/>
                <a:cs typeface="Arial" panose="020B0604020202020204" pitchFamily="34" charset="0"/>
                <a:sym typeface="Wingdings" panose="05000000000000000000" pitchFamily="2" charset="2"/>
              </a:rPr>
              <a:t> 22 </a:t>
            </a:r>
            <a:r>
              <a:rPr lang="en-US" sz="2000" dirty="0" err="1">
                <a:latin typeface="Arial" panose="020B0604020202020204" pitchFamily="34" charset="0"/>
                <a:cs typeface="Arial" panose="020B0604020202020204" pitchFamily="34" charset="0"/>
                <a:sym typeface="Wingdings" panose="05000000000000000000" pitchFamily="2" charset="2"/>
              </a:rPr>
              <a:t>sống</a:t>
            </a:r>
            <a:r>
              <a:rPr lang="en-US" sz="2000" dirty="0">
                <a:latin typeface="Arial" panose="020B0604020202020204" pitchFamily="34" charset="0"/>
                <a:cs typeface="Arial" panose="020B0604020202020204" pitchFamily="34" charset="0"/>
                <a:sym typeface="Wingdings" panose="05000000000000000000" pitchFamily="2" charset="2"/>
              </a:rPr>
              <a:t> &amp; </a:t>
            </a:r>
            <a:r>
              <a:rPr lang="en-US" sz="2000" dirty="0" err="1">
                <a:latin typeface="Arial" panose="020B0604020202020204" pitchFamily="34" charset="0"/>
                <a:cs typeface="Arial" panose="020B0604020202020204" pitchFamily="34" charset="0"/>
                <a:sym typeface="Wingdings" panose="05000000000000000000" pitchFamily="2" charset="2"/>
              </a:rPr>
              <a:t>làm</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việc</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theo</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phác</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đồ</a:t>
            </a:r>
            <a:endParaRPr lang="en-US" sz="2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68233C96-9EAD-4000-AF4C-5F1C8EC0FAB4}"/>
              </a:ext>
            </a:extLst>
          </p:cNvPr>
          <p:cNvPicPr>
            <a:picLocks noChangeAspect="1"/>
          </p:cNvPicPr>
          <p:nvPr/>
        </p:nvPicPr>
        <p:blipFill>
          <a:blip r:embed="rId3"/>
          <a:stretch>
            <a:fillRect/>
          </a:stretch>
        </p:blipFill>
        <p:spPr>
          <a:xfrm>
            <a:off x="0" y="0"/>
            <a:ext cx="9144000" cy="2575775"/>
          </a:xfrm>
          <a:prstGeom prst="rect">
            <a:avLst/>
          </a:prstGeom>
        </p:spPr>
      </p:pic>
      <p:pic>
        <p:nvPicPr>
          <p:cNvPr id="5" name="Picture 4">
            <a:extLst>
              <a:ext uri="{FF2B5EF4-FFF2-40B4-BE49-F238E27FC236}">
                <a16:creationId xmlns:a16="http://schemas.microsoft.com/office/drawing/2014/main" id="{E3C9CEB8-4D8A-4737-8768-E90046482DF6}"/>
              </a:ext>
            </a:extLst>
          </p:cNvPr>
          <p:cNvPicPr>
            <a:picLocks noChangeAspect="1"/>
          </p:cNvPicPr>
          <p:nvPr/>
        </p:nvPicPr>
        <p:blipFill>
          <a:blip r:embed="rId4"/>
          <a:stretch>
            <a:fillRect/>
          </a:stretch>
        </p:blipFill>
        <p:spPr>
          <a:xfrm>
            <a:off x="0" y="2575775"/>
            <a:ext cx="9144000" cy="1954558"/>
          </a:xfrm>
          <a:prstGeom prst="rect">
            <a:avLst/>
          </a:prstGeom>
        </p:spPr>
      </p:pic>
    </p:spTree>
    <p:extLst>
      <p:ext uri="{BB962C8B-B14F-4D97-AF65-F5344CB8AC3E}">
        <p14:creationId xmlns:p14="http://schemas.microsoft.com/office/powerpoint/2010/main" val="1637794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E (</a:t>
            </a:r>
            <a:r>
              <a:rPr lang="en-US" sz="2000" dirty="0" err="1">
                <a:latin typeface="Arial" panose="020B0604020202020204" pitchFamily="34" charset="0"/>
                <a:cs typeface="Arial" panose="020B0604020202020204" pitchFamily="34" charset="0"/>
                <a:sym typeface="Wingdings" panose="05000000000000000000" pitchFamily="2" charset="2"/>
              </a:rPr>
              <a:t>sinh</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hiệu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ổn</a:t>
            </a:r>
            <a:r>
              <a:rPr lang="en-US" sz="2000" dirty="0">
                <a:latin typeface="Arial" panose="020B0604020202020204" pitchFamily="34" charset="0"/>
                <a:cs typeface="Arial" panose="020B0604020202020204" pitchFamily="34" charset="0"/>
                <a:sym typeface="Wingdings" panose="05000000000000000000" pitchFamily="2" charset="2"/>
              </a:rPr>
              <a:t>, ko </a:t>
            </a:r>
            <a:r>
              <a:rPr lang="en-US" sz="2000" dirty="0" err="1">
                <a:latin typeface="Arial" panose="020B0604020202020204" pitchFamily="34" charset="0"/>
                <a:cs typeface="Arial" panose="020B0604020202020204" pitchFamily="34" charset="0"/>
                <a:sym typeface="Wingdings" panose="05000000000000000000" pitchFamily="2" charset="2"/>
              </a:rPr>
              <a:t>dấu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thoát</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mạch</a:t>
            </a:r>
            <a:r>
              <a:rPr lang="en-US" sz="2000" dirty="0">
                <a:latin typeface="Arial" panose="020B0604020202020204" pitchFamily="34" charset="0"/>
                <a:cs typeface="Arial" panose="020B0604020202020204" pitchFamily="34" charset="0"/>
                <a:sym typeface="Wingdings" panose="05000000000000000000" pitchFamily="2" charset="2"/>
              </a:rPr>
              <a:t>)  </a:t>
            </a:r>
            <a:r>
              <a:rPr lang="en-US" sz="2000" dirty="0" err="1">
                <a:latin typeface="Arial" panose="020B0604020202020204" pitchFamily="34" charset="0"/>
                <a:cs typeface="Arial" panose="020B0604020202020204" pitchFamily="34" charset="0"/>
                <a:sym typeface="Wingdings" panose="05000000000000000000" pitchFamily="2" charset="2"/>
              </a:rPr>
              <a:t>bảo</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tồn</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A4DCE305-BF52-4BA7-9513-0F7F7707636B}"/>
              </a:ext>
            </a:extLst>
          </p:cNvPr>
          <p:cNvPicPr>
            <a:picLocks noChangeAspect="1"/>
          </p:cNvPicPr>
          <p:nvPr/>
        </p:nvPicPr>
        <p:blipFill>
          <a:blip r:embed="rId3"/>
          <a:stretch>
            <a:fillRect/>
          </a:stretch>
        </p:blipFill>
        <p:spPr>
          <a:xfrm>
            <a:off x="0" y="0"/>
            <a:ext cx="9144000" cy="2855784"/>
          </a:xfrm>
          <a:prstGeom prst="rect">
            <a:avLst/>
          </a:prstGeom>
        </p:spPr>
      </p:pic>
    </p:spTree>
    <p:extLst>
      <p:ext uri="{BB962C8B-B14F-4D97-AF65-F5344CB8AC3E}">
        <p14:creationId xmlns:p14="http://schemas.microsoft.com/office/powerpoint/2010/main" val="792096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C. (</a:t>
            </a:r>
            <a:r>
              <a:rPr lang="en-US" sz="2000" dirty="0" err="1">
                <a:latin typeface="Arial" panose="020B0604020202020204" pitchFamily="34" charset="0"/>
                <a:cs typeface="Arial" panose="020B0604020202020204" pitchFamily="34" charset="0"/>
              </a:rPr>
              <a:t>bệnh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ổn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siêu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âm</a:t>
            </a:r>
            <a:r>
              <a:rPr lang="en-US" sz="2000" dirty="0">
                <a:latin typeface="Arial" panose="020B0604020202020204" pitchFamily="34" charset="0"/>
                <a:cs typeface="Arial" panose="020B0604020202020204" pitchFamily="34" charset="0"/>
              </a:rPr>
              <a:t> ra </a:t>
            </a:r>
            <a:r>
              <a:rPr lang="en-US" sz="2000" dirty="0" err="1">
                <a:latin typeface="Arial" panose="020B0604020202020204" pitchFamily="34" charset="0"/>
                <a:cs typeface="Arial" panose="020B0604020202020204" pitchFamily="34" charset="0"/>
              </a:rPr>
              <a:t>dịch</a:t>
            </a:r>
            <a:r>
              <a:rPr lang="en-US" sz="2000" dirty="0">
                <a:latin typeface="Arial" panose="020B0604020202020204" pitchFamily="34" charset="0"/>
                <a:cs typeface="Arial" panose="020B0604020202020204" pitchFamily="34" charset="0"/>
              </a:rPr>
              <a:t> (ls </a:t>
            </a:r>
            <a:r>
              <a:rPr lang="en-US" sz="2000" dirty="0" err="1">
                <a:latin typeface="Arial" panose="020B0604020202020204" pitchFamily="34" charset="0"/>
                <a:cs typeface="Arial" panose="020B0604020202020204" pitchFamily="34" charset="0"/>
              </a:rPr>
              <a:t>cũng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thấu</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mổ</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A3BE507F-7064-4338-A4CA-397D4F6B6FBB}"/>
              </a:ext>
            </a:extLst>
          </p:cNvPr>
          <p:cNvPicPr>
            <a:picLocks noChangeAspect="1"/>
          </p:cNvPicPr>
          <p:nvPr/>
        </p:nvPicPr>
        <p:blipFill>
          <a:blip r:embed="rId3"/>
          <a:stretch>
            <a:fillRect/>
          </a:stretch>
        </p:blipFill>
        <p:spPr>
          <a:xfrm>
            <a:off x="0" y="0"/>
            <a:ext cx="9144000" cy="2506337"/>
          </a:xfrm>
          <a:prstGeom prst="rect">
            <a:avLst/>
          </a:prstGeom>
        </p:spPr>
      </p:pic>
    </p:spTree>
    <p:extLst>
      <p:ext uri="{BB962C8B-B14F-4D97-AF65-F5344CB8AC3E}">
        <p14:creationId xmlns:p14="http://schemas.microsoft.com/office/powerpoint/2010/main" val="2697943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Siêu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âm</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138FB935-41A0-42A7-945C-D00D44BCB054}"/>
              </a:ext>
            </a:extLst>
          </p:cNvPr>
          <p:cNvPicPr>
            <a:picLocks noChangeAspect="1"/>
          </p:cNvPicPr>
          <p:nvPr/>
        </p:nvPicPr>
        <p:blipFill>
          <a:blip r:embed="rId3"/>
          <a:stretch>
            <a:fillRect/>
          </a:stretch>
        </p:blipFill>
        <p:spPr>
          <a:xfrm>
            <a:off x="0" y="20781"/>
            <a:ext cx="9144000" cy="2038662"/>
          </a:xfrm>
          <a:prstGeom prst="rect">
            <a:avLst/>
          </a:prstGeom>
        </p:spPr>
      </p:pic>
    </p:spTree>
    <p:extLst>
      <p:ext uri="{BB962C8B-B14F-4D97-AF65-F5344CB8AC3E}">
        <p14:creationId xmlns:p14="http://schemas.microsoft.com/office/powerpoint/2010/main" val="3881250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D</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E739CFE5-0460-409D-BC3B-FCA35649400A}"/>
              </a:ext>
            </a:extLst>
          </p:cNvPr>
          <p:cNvPicPr>
            <a:picLocks noChangeAspect="1"/>
          </p:cNvPicPr>
          <p:nvPr/>
        </p:nvPicPr>
        <p:blipFill>
          <a:blip r:embed="rId3"/>
          <a:stretch>
            <a:fillRect/>
          </a:stretch>
        </p:blipFill>
        <p:spPr>
          <a:xfrm>
            <a:off x="0" y="-1"/>
            <a:ext cx="8996122" cy="2926081"/>
          </a:xfrm>
          <a:prstGeom prst="rect">
            <a:avLst/>
          </a:prstGeom>
        </p:spPr>
      </p:pic>
    </p:spTree>
    <p:extLst>
      <p:ext uri="{BB962C8B-B14F-4D97-AF65-F5344CB8AC3E}">
        <p14:creationId xmlns:p14="http://schemas.microsoft.com/office/powerpoint/2010/main" val="1951316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dirty="0" err="1">
                <a:latin typeface="Arial" panose="020B0604020202020204" pitchFamily="34" charset="0"/>
                <a:cs typeface="Arial" panose="020B0604020202020204" pitchFamily="34" charset="0"/>
              </a:rPr>
              <a:t>Tốt</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nghiệp</a:t>
            </a:r>
            <a:r>
              <a:rPr lang="en-US" sz="5000" b="1" dirty="0">
                <a:latin typeface="Arial" panose="020B0604020202020204" pitchFamily="34" charset="0"/>
                <a:cs typeface="Arial" panose="020B0604020202020204" pitchFamily="34" charset="0"/>
              </a:rPr>
              <a:t> YLT12 </a:t>
            </a:r>
            <a:r>
              <a:rPr lang="en-US" sz="5000" b="1" dirty="0" err="1">
                <a:latin typeface="Arial" panose="020B0604020202020204" pitchFamily="34" charset="0"/>
                <a:cs typeface="Arial" panose="020B0604020202020204" pitchFamily="34" charset="0"/>
              </a:rPr>
              <a:t>lần</a:t>
            </a:r>
            <a:r>
              <a:rPr lang="en-US" sz="5000" b="1" dirty="0">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1070216713"/>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617720"/>
            <a:ext cx="9144000" cy="2045838"/>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35D; 36B (CQ tan trong </a:t>
            </a:r>
            <a:r>
              <a:rPr lang="en-US" sz="2000" dirty="0" err="1">
                <a:latin typeface="Arial" panose="020B0604020202020204" pitchFamily="34" charset="0"/>
                <a:cs typeface="Arial" panose="020B0604020202020204" pitchFamily="34" charset="0"/>
                <a:sym typeface="Wingdings" panose="05000000000000000000" pitchFamily="2" charset="2"/>
              </a:rPr>
              <a:t>nước</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a:latin typeface="Arial" panose="020B0604020202020204" pitchFamily="34" charset="0"/>
                <a:cs typeface="Arial" panose="020B0604020202020204" pitchFamily="34" charset="0"/>
              </a:rPr>
              <a:t>   </a:t>
            </a:r>
          </a:p>
        </p:txBody>
      </p:sp>
      <p:pic>
        <p:nvPicPr>
          <p:cNvPr id="7" name="Picture 6">
            <a:extLst>
              <a:ext uri="{FF2B5EF4-FFF2-40B4-BE49-F238E27FC236}">
                <a16:creationId xmlns:a16="http://schemas.microsoft.com/office/drawing/2014/main" id="{379EB50E-360C-49A3-AF42-5A61EFE65F8B}"/>
              </a:ext>
            </a:extLst>
          </p:cNvPr>
          <p:cNvPicPr>
            <a:picLocks noChangeAspect="1"/>
          </p:cNvPicPr>
          <p:nvPr/>
        </p:nvPicPr>
        <p:blipFill>
          <a:blip r:embed="rId3"/>
          <a:stretch>
            <a:fillRect/>
          </a:stretch>
        </p:blipFill>
        <p:spPr>
          <a:xfrm>
            <a:off x="-1" y="0"/>
            <a:ext cx="8731305" cy="3794760"/>
          </a:xfrm>
          <a:prstGeom prst="rect">
            <a:avLst/>
          </a:prstGeom>
        </p:spPr>
      </p:pic>
    </p:spTree>
    <p:extLst>
      <p:ext uri="{BB962C8B-B14F-4D97-AF65-F5344CB8AC3E}">
        <p14:creationId xmlns:p14="http://schemas.microsoft.com/office/powerpoint/2010/main" val="2620478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2765871"/>
            <a:ext cx="9144000" cy="3897687"/>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A </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theo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a:t>
            </a:r>
            <a:r>
              <a:rPr lang="en-US" sz="2000"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18BBA2A3-9540-43C8-8071-63DC3F6782C1}"/>
              </a:ext>
            </a:extLst>
          </p:cNvPr>
          <p:cNvPicPr>
            <a:picLocks noChangeAspect="1"/>
          </p:cNvPicPr>
          <p:nvPr/>
        </p:nvPicPr>
        <p:blipFill>
          <a:blip r:embed="rId3"/>
          <a:stretch>
            <a:fillRect/>
          </a:stretch>
        </p:blipFill>
        <p:spPr>
          <a:xfrm>
            <a:off x="0" y="-1"/>
            <a:ext cx="9154017" cy="2516489"/>
          </a:xfrm>
          <a:prstGeom prst="rect">
            <a:avLst/>
          </a:prstGeom>
        </p:spPr>
      </p:pic>
    </p:spTree>
    <p:extLst>
      <p:ext uri="{BB962C8B-B14F-4D97-AF65-F5344CB8AC3E}">
        <p14:creationId xmlns:p14="http://schemas.microsoft.com/office/powerpoint/2010/main" val="425285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98902"/>
            <a:ext cx="9144000" cy="3164656"/>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C</a:t>
            </a:r>
            <a:endParaRPr 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9BF9FDD-CE5D-40BB-B2F1-E21AC403D1AD}"/>
              </a:ext>
            </a:extLst>
          </p:cNvPr>
          <p:cNvPicPr>
            <a:picLocks noChangeAspect="1"/>
          </p:cNvPicPr>
          <p:nvPr/>
        </p:nvPicPr>
        <p:blipFill>
          <a:blip r:embed="rId3"/>
          <a:stretch>
            <a:fillRect/>
          </a:stretch>
        </p:blipFill>
        <p:spPr>
          <a:xfrm>
            <a:off x="166687" y="772477"/>
            <a:ext cx="8580208" cy="958309"/>
          </a:xfrm>
          <a:prstGeom prst="rect">
            <a:avLst/>
          </a:prstGeom>
        </p:spPr>
      </p:pic>
      <p:pic>
        <p:nvPicPr>
          <p:cNvPr id="6" name="Picture 5">
            <a:extLst>
              <a:ext uri="{FF2B5EF4-FFF2-40B4-BE49-F238E27FC236}">
                <a16:creationId xmlns:a16="http://schemas.microsoft.com/office/drawing/2014/main" id="{8255FC35-3AAC-4211-92D4-EAEEE10CF4BE}"/>
              </a:ext>
            </a:extLst>
          </p:cNvPr>
          <p:cNvPicPr>
            <a:picLocks noChangeAspect="1"/>
          </p:cNvPicPr>
          <p:nvPr/>
        </p:nvPicPr>
        <p:blipFill>
          <a:blip r:embed="rId4"/>
          <a:stretch>
            <a:fillRect/>
          </a:stretch>
        </p:blipFill>
        <p:spPr>
          <a:xfrm>
            <a:off x="166687" y="1789747"/>
            <a:ext cx="7614058" cy="1502093"/>
          </a:xfrm>
          <a:prstGeom prst="rect">
            <a:avLst/>
          </a:prstGeom>
        </p:spPr>
      </p:pic>
    </p:spTree>
    <p:extLst>
      <p:ext uri="{BB962C8B-B14F-4D97-AF65-F5344CB8AC3E}">
        <p14:creationId xmlns:p14="http://schemas.microsoft.com/office/powerpoint/2010/main" val="15111214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dirty="0" err="1">
                <a:latin typeface="Arial" panose="020B0604020202020204" pitchFamily="34" charset="0"/>
                <a:cs typeface="Arial" panose="020B0604020202020204" pitchFamily="34" charset="0"/>
              </a:rPr>
              <a:t>Tốt</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nghiệp</a:t>
            </a:r>
            <a:r>
              <a:rPr lang="en-US" sz="5000" b="1" dirty="0">
                <a:latin typeface="Arial" panose="020B0604020202020204" pitchFamily="34" charset="0"/>
                <a:cs typeface="Arial" panose="020B0604020202020204" pitchFamily="34" charset="0"/>
              </a:rPr>
              <a:t> YLT12 </a:t>
            </a:r>
            <a:r>
              <a:rPr lang="en-US" sz="5000" b="1" dirty="0" err="1">
                <a:latin typeface="Arial" panose="020B0604020202020204" pitchFamily="34" charset="0"/>
                <a:cs typeface="Arial" panose="020B0604020202020204" pitchFamily="34" charset="0"/>
              </a:rPr>
              <a:t>lần</a:t>
            </a:r>
            <a:r>
              <a:rPr lang="en-US" sz="5000" b="1" dirty="0">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104699937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dirty="0" err="1">
                <a:latin typeface="Arial" panose="020B0604020202020204" pitchFamily="34" charset="0"/>
                <a:cs typeface="Arial" panose="020B0604020202020204" pitchFamily="34" charset="0"/>
              </a:rPr>
              <a:t>Tốt</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nghiệp</a:t>
            </a:r>
            <a:r>
              <a:rPr lang="en-US" sz="5000" b="1" dirty="0">
                <a:latin typeface="Arial" panose="020B0604020202020204" pitchFamily="34" charset="0"/>
                <a:cs typeface="Arial" panose="020B0604020202020204" pitchFamily="34" charset="0"/>
              </a:rPr>
              <a:t> y14 </a:t>
            </a:r>
            <a:r>
              <a:rPr lang="en-US" sz="5000" b="1" dirty="0" err="1">
                <a:latin typeface="Arial" panose="020B0604020202020204" pitchFamily="34" charset="0"/>
                <a:cs typeface="Arial" panose="020B0604020202020204" pitchFamily="34" charset="0"/>
              </a:rPr>
              <a:t>lần</a:t>
            </a:r>
            <a:r>
              <a:rPr lang="en-US" sz="5000" b="1" dirty="0">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426722106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C</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E341E764-1828-4AD7-8F71-E4214F31B726}"/>
              </a:ext>
            </a:extLst>
          </p:cNvPr>
          <p:cNvPicPr>
            <a:picLocks noChangeAspect="1"/>
          </p:cNvPicPr>
          <p:nvPr/>
        </p:nvPicPr>
        <p:blipFill>
          <a:blip r:embed="rId3"/>
          <a:stretch>
            <a:fillRect/>
          </a:stretch>
        </p:blipFill>
        <p:spPr>
          <a:xfrm>
            <a:off x="0" y="0"/>
            <a:ext cx="8582396" cy="2211185"/>
          </a:xfrm>
          <a:prstGeom prst="rect">
            <a:avLst/>
          </a:prstGeom>
        </p:spPr>
      </p:pic>
    </p:spTree>
    <p:extLst>
      <p:ext uri="{BB962C8B-B14F-4D97-AF65-F5344CB8AC3E}">
        <p14:creationId xmlns:p14="http://schemas.microsoft.com/office/powerpoint/2010/main" val="24715183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29B, 30B (</a:t>
            </a:r>
            <a:r>
              <a:rPr lang="en-US" sz="2000" dirty="0" err="1">
                <a:latin typeface="Arial" panose="020B0604020202020204" pitchFamily="34" charset="0"/>
                <a:cs typeface="Arial" panose="020B0604020202020204" pitchFamily="34" charset="0"/>
              </a:rPr>
              <a:t>sách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cũ</a:t>
            </a:r>
            <a:r>
              <a:rPr lang="en-US" sz="2000" dirty="0">
                <a:latin typeface="Arial" panose="020B0604020202020204" pitchFamily="34" charset="0"/>
                <a:cs typeface="Arial" panose="020B0604020202020204" pitchFamily="34" charset="0"/>
              </a:rPr>
              <a:t>)</a:t>
            </a:r>
          </a:p>
        </p:txBody>
      </p:sp>
      <p:pic>
        <p:nvPicPr>
          <p:cNvPr id="2" name="Picture 1">
            <a:extLst>
              <a:ext uri="{FF2B5EF4-FFF2-40B4-BE49-F238E27FC236}">
                <a16:creationId xmlns:a16="http://schemas.microsoft.com/office/drawing/2014/main" id="{77649133-B65A-4B1B-825B-5F1EAC0E4A79}"/>
              </a:ext>
            </a:extLst>
          </p:cNvPr>
          <p:cNvPicPr>
            <a:picLocks noChangeAspect="1"/>
          </p:cNvPicPr>
          <p:nvPr/>
        </p:nvPicPr>
        <p:blipFill>
          <a:blip r:embed="rId3"/>
          <a:stretch>
            <a:fillRect/>
          </a:stretch>
        </p:blipFill>
        <p:spPr>
          <a:xfrm>
            <a:off x="0" y="1"/>
            <a:ext cx="7198822" cy="3368256"/>
          </a:xfrm>
          <a:prstGeom prst="rect">
            <a:avLst/>
          </a:prstGeom>
        </p:spPr>
      </p:pic>
    </p:spTree>
    <p:extLst>
      <p:ext uri="{BB962C8B-B14F-4D97-AF65-F5344CB8AC3E}">
        <p14:creationId xmlns:p14="http://schemas.microsoft.com/office/powerpoint/2010/main" val="294261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31B, 32C</a:t>
            </a:r>
          </a:p>
          <a:p>
            <a:pPr algn="l"/>
            <a:r>
              <a:rPr lang="en-US" sz="2000" dirty="0">
                <a:latin typeface="Arial" panose="020B0604020202020204" pitchFamily="34" charset="0"/>
                <a:cs typeface="Arial" panose="020B0604020202020204" pitchFamily="34" charset="0"/>
              </a:rPr>
              <a:t>Best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siêu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âm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nếu</a:t>
            </a:r>
            <a:r>
              <a:rPr lang="en-US" sz="2000" dirty="0">
                <a:latin typeface="Arial" panose="020B0604020202020204" pitchFamily="34" charset="0"/>
                <a:cs typeface="Arial" panose="020B0604020202020204" pitchFamily="34" charset="0"/>
              </a:rPr>
              <a:t> ko </a:t>
            </a:r>
            <a:r>
              <a:rPr lang="en-US" sz="2000" dirty="0" err="1">
                <a:latin typeface="Arial" panose="020B0604020202020204" pitchFamily="34" charset="0"/>
                <a:cs typeface="Arial" panose="020B0604020202020204" pitchFamily="34" charset="0"/>
              </a:rPr>
              <a:t>thấy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dịch</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tổn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thương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mới</a:t>
            </a:r>
            <a:r>
              <a:rPr lang="en-US" sz="2000" dirty="0">
                <a:latin typeface="Arial" panose="020B0604020202020204" pitchFamily="34" charset="0"/>
                <a:cs typeface="Arial" panose="020B0604020202020204" pitchFamily="34" charset="0"/>
              </a:rPr>
              <a:t> CT</a:t>
            </a:r>
          </a:p>
        </p:txBody>
      </p:sp>
      <p:pic>
        <p:nvPicPr>
          <p:cNvPr id="2" name="Picture 1">
            <a:extLst>
              <a:ext uri="{FF2B5EF4-FFF2-40B4-BE49-F238E27FC236}">
                <a16:creationId xmlns:a16="http://schemas.microsoft.com/office/drawing/2014/main" id="{548AF3CD-F356-4133-BECE-205AA3E098EA}"/>
              </a:ext>
            </a:extLst>
          </p:cNvPr>
          <p:cNvPicPr>
            <a:picLocks noChangeAspect="1"/>
          </p:cNvPicPr>
          <p:nvPr/>
        </p:nvPicPr>
        <p:blipFill>
          <a:blip r:embed="rId3"/>
          <a:stretch>
            <a:fillRect/>
          </a:stretch>
        </p:blipFill>
        <p:spPr>
          <a:xfrm>
            <a:off x="1" y="0"/>
            <a:ext cx="7381702" cy="3322881"/>
          </a:xfrm>
          <a:prstGeom prst="rect">
            <a:avLst/>
          </a:prstGeom>
        </p:spPr>
      </p:pic>
    </p:spTree>
    <p:extLst>
      <p:ext uri="{BB962C8B-B14F-4D97-AF65-F5344CB8AC3E}">
        <p14:creationId xmlns:p14="http://schemas.microsoft.com/office/powerpoint/2010/main" val="10264621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dirty="0" err="1">
                <a:latin typeface="Arial" panose="020B0604020202020204" pitchFamily="34" charset="0"/>
                <a:cs typeface="Arial" panose="020B0604020202020204" pitchFamily="34" charset="0"/>
              </a:rPr>
              <a:t>Tốt</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nghiệp</a:t>
            </a:r>
            <a:r>
              <a:rPr lang="en-US" sz="5000" b="1" dirty="0">
                <a:latin typeface="Arial" panose="020B0604020202020204" pitchFamily="34" charset="0"/>
                <a:cs typeface="Arial" panose="020B0604020202020204" pitchFamily="34" charset="0"/>
              </a:rPr>
              <a:t> Y11 </a:t>
            </a:r>
            <a:r>
              <a:rPr lang="en-US" sz="5000" b="1" dirty="0" err="1">
                <a:latin typeface="Arial" panose="020B0604020202020204" pitchFamily="34" charset="0"/>
                <a:cs typeface="Arial" panose="020B0604020202020204" pitchFamily="34" charset="0"/>
              </a:rPr>
              <a:t>lần</a:t>
            </a:r>
            <a:r>
              <a:rPr lang="en-US" sz="5000" b="1" dirty="0">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149310380"/>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sym typeface="Wingdings" panose="05000000000000000000" pitchFamily="2" charset="2"/>
              </a:rPr>
              <a:t> A</a:t>
            </a: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473A2FBE-1303-4312-BCFD-7758E384006D}"/>
              </a:ext>
            </a:extLst>
          </p:cNvPr>
          <p:cNvPicPr>
            <a:picLocks noChangeAspect="1"/>
          </p:cNvPicPr>
          <p:nvPr/>
        </p:nvPicPr>
        <p:blipFill>
          <a:blip r:embed="rId3"/>
          <a:stretch>
            <a:fillRect/>
          </a:stretch>
        </p:blipFill>
        <p:spPr>
          <a:xfrm>
            <a:off x="223934" y="0"/>
            <a:ext cx="8410713" cy="2590800"/>
          </a:xfrm>
          <a:prstGeom prst="rect">
            <a:avLst/>
          </a:prstGeom>
        </p:spPr>
      </p:pic>
    </p:spTree>
    <p:extLst>
      <p:ext uri="{BB962C8B-B14F-4D97-AF65-F5344CB8AC3E}">
        <p14:creationId xmlns:p14="http://schemas.microsoft.com/office/powerpoint/2010/main" val="2409488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728474-0A6D-441A-87E8-EC042773276B}"/>
              </a:ext>
            </a:extLst>
          </p:cNvPr>
          <p:cNvPicPr>
            <a:picLocks noChangeAspect="1"/>
          </p:cNvPicPr>
          <p:nvPr/>
        </p:nvPicPr>
        <p:blipFill>
          <a:blip r:embed="rId3"/>
          <a:stretch>
            <a:fillRect/>
          </a:stretch>
        </p:blipFill>
        <p:spPr>
          <a:xfrm>
            <a:off x="5303520" y="778482"/>
            <a:ext cx="3307644" cy="3494869"/>
          </a:xfrm>
          <a:prstGeom prst="rect">
            <a:avLst/>
          </a:prstGeom>
        </p:spPr>
      </p:pic>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endParaRPr lang="en-US" sz="2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23AB7ACC-4901-4C09-9E61-083DD5E78D71}"/>
              </a:ext>
            </a:extLst>
          </p:cNvPr>
          <p:cNvPicPr>
            <a:picLocks noChangeAspect="1"/>
          </p:cNvPicPr>
          <p:nvPr/>
        </p:nvPicPr>
        <p:blipFill>
          <a:blip r:embed="rId4"/>
          <a:stretch>
            <a:fillRect/>
          </a:stretch>
        </p:blipFill>
        <p:spPr>
          <a:xfrm>
            <a:off x="-1" y="194442"/>
            <a:ext cx="8950815" cy="1901058"/>
          </a:xfrm>
          <a:prstGeom prst="rect">
            <a:avLst/>
          </a:prstGeom>
        </p:spPr>
      </p:pic>
    </p:spTree>
    <p:extLst>
      <p:ext uri="{BB962C8B-B14F-4D97-AF65-F5344CB8AC3E}">
        <p14:creationId xmlns:p14="http://schemas.microsoft.com/office/powerpoint/2010/main" val="42926336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sym typeface="Wingdings" panose="05000000000000000000" pitchFamily="2" charset="2"/>
              </a:rPr>
              <a:t> A</a:t>
            </a:r>
            <a:endParaRPr lang="en-US" sz="2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38EAC6D1-8068-4471-8FE4-28D4DBBA3C90}"/>
              </a:ext>
            </a:extLst>
          </p:cNvPr>
          <p:cNvPicPr>
            <a:picLocks noChangeAspect="1"/>
          </p:cNvPicPr>
          <p:nvPr/>
        </p:nvPicPr>
        <p:blipFill>
          <a:blip r:embed="rId3"/>
          <a:stretch>
            <a:fillRect/>
          </a:stretch>
        </p:blipFill>
        <p:spPr>
          <a:xfrm>
            <a:off x="-1" y="0"/>
            <a:ext cx="7953153" cy="1943100"/>
          </a:xfrm>
          <a:prstGeom prst="rect">
            <a:avLst/>
          </a:prstGeom>
        </p:spPr>
      </p:pic>
    </p:spTree>
    <p:extLst>
      <p:ext uri="{BB962C8B-B14F-4D97-AF65-F5344CB8AC3E}">
        <p14:creationId xmlns:p14="http://schemas.microsoft.com/office/powerpoint/2010/main" val="2043541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sym typeface="Wingdings" panose="05000000000000000000" pitchFamily="2" charset="2"/>
              </a:rPr>
              <a:t> C</a:t>
            </a:r>
            <a:endParaRPr lang="en-US" sz="2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A5EEBDB9-A0AE-4F99-8D59-CFE1A0C3F13F}"/>
              </a:ext>
            </a:extLst>
          </p:cNvPr>
          <p:cNvPicPr>
            <a:picLocks noChangeAspect="1"/>
          </p:cNvPicPr>
          <p:nvPr/>
        </p:nvPicPr>
        <p:blipFill>
          <a:blip r:embed="rId3"/>
          <a:stretch>
            <a:fillRect/>
          </a:stretch>
        </p:blipFill>
        <p:spPr>
          <a:xfrm>
            <a:off x="-1" y="100012"/>
            <a:ext cx="8189743" cy="2376488"/>
          </a:xfrm>
          <a:prstGeom prst="rect">
            <a:avLst/>
          </a:prstGeom>
        </p:spPr>
      </p:pic>
    </p:spTree>
    <p:extLst>
      <p:ext uri="{BB962C8B-B14F-4D97-AF65-F5344CB8AC3E}">
        <p14:creationId xmlns:p14="http://schemas.microsoft.com/office/powerpoint/2010/main" val="22653034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dirty="0" err="1">
                <a:latin typeface="Arial" panose="020B0604020202020204" pitchFamily="34" charset="0"/>
                <a:cs typeface="Arial" panose="020B0604020202020204" pitchFamily="34" charset="0"/>
              </a:rPr>
              <a:t>Tốt</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nghiệp</a:t>
            </a:r>
            <a:r>
              <a:rPr lang="en-US" sz="5000" b="1" dirty="0">
                <a:latin typeface="Arial" panose="020B0604020202020204" pitchFamily="34" charset="0"/>
                <a:cs typeface="Arial" panose="020B0604020202020204" pitchFamily="34" charset="0"/>
              </a:rPr>
              <a:t> Y05 </a:t>
            </a:r>
            <a:r>
              <a:rPr lang="en-US" sz="5000" b="1" dirty="0" err="1">
                <a:latin typeface="Arial" panose="020B0604020202020204" pitchFamily="34" charset="0"/>
                <a:cs typeface="Arial" panose="020B0604020202020204" pitchFamily="34" charset="0"/>
              </a:rPr>
              <a:t>lần</a:t>
            </a:r>
            <a:r>
              <a:rPr lang="en-US" sz="5000" b="1" dirty="0">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3119127047"/>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E </a:t>
            </a:r>
          </a:p>
        </p:txBody>
      </p:sp>
      <p:pic>
        <p:nvPicPr>
          <p:cNvPr id="2" name="Picture 1">
            <a:extLst>
              <a:ext uri="{FF2B5EF4-FFF2-40B4-BE49-F238E27FC236}">
                <a16:creationId xmlns:a16="http://schemas.microsoft.com/office/drawing/2014/main" id="{7F2F9BD1-15F2-46B0-A609-4DE7553AC955}"/>
              </a:ext>
            </a:extLst>
          </p:cNvPr>
          <p:cNvPicPr>
            <a:picLocks noChangeAspect="1"/>
          </p:cNvPicPr>
          <p:nvPr/>
        </p:nvPicPr>
        <p:blipFill>
          <a:blip r:embed="rId3"/>
          <a:stretch>
            <a:fillRect/>
          </a:stretch>
        </p:blipFill>
        <p:spPr>
          <a:xfrm>
            <a:off x="0" y="0"/>
            <a:ext cx="9211732" cy="2826327"/>
          </a:xfrm>
          <a:prstGeom prst="rect">
            <a:avLst/>
          </a:prstGeom>
        </p:spPr>
      </p:pic>
    </p:spTree>
    <p:extLst>
      <p:ext uri="{BB962C8B-B14F-4D97-AF65-F5344CB8AC3E}">
        <p14:creationId xmlns:p14="http://schemas.microsoft.com/office/powerpoint/2010/main" val="842403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5060731"/>
            <a:ext cx="9144000" cy="1602827"/>
          </a:xfrm>
        </p:spPr>
        <p:txBody>
          <a:bodyPr>
            <a:normAutofit/>
          </a:bodyPr>
          <a:lstStyle/>
          <a:p>
            <a:pPr algn="l"/>
            <a:r>
              <a:rPr lang="en-US" sz="2000" dirty="0">
                <a:latin typeface="Arial" panose="020B0604020202020204" pitchFamily="34" charset="0"/>
                <a:cs typeface="Arial" panose="020B0604020202020204" pitchFamily="34" charset="0"/>
              </a:rPr>
              <a:t>Note: Sinh </a:t>
            </a:r>
            <a:r>
              <a:rPr lang="en-US" sz="2000" dirty="0" err="1">
                <a:latin typeface="Arial" panose="020B0604020202020204" pitchFamily="34" charset="0"/>
                <a:cs typeface="Arial" panose="020B0604020202020204" pitchFamily="34" charset="0"/>
              </a:rPr>
              <a:t>hiệu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ổn</a:t>
            </a:r>
            <a:r>
              <a:rPr lang="en-US" sz="2000" dirty="0">
                <a:latin typeface="Arial" panose="020B0604020202020204" pitchFamily="34" charset="0"/>
                <a:cs typeface="Arial" panose="020B0604020202020204" pitchFamily="34" charset="0"/>
              </a:rPr>
              <a:t>, FAST ra </a:t>
            </a:r>
            <a:r>
              <a:rPr lang="en-US" sz="2000" dirty="0" err="1">
                <a:latin typeface="Arial" panose="020B0604020202020204" pitchFamily="34" charset="0"/>
                <a:cs typeface="Arial" panose="020B0604020202020204" pitchFamily="34" charset="0"/>
              </a:rPr>
              <a:t>dịch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tổn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thương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tạng</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Wingdings" panose="05000000000000000000" pitchFamily="2" charset="2"/>
              </a:rPr>
              <a:t> CT</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A46EED79-D262-4E9F-8D4A-C6E0AC3FC3E3}"/>
              </a:ext>
            </a:extLst>
          </p:cNvPr>
          <p:cNvPicPr>
            <a:picLocks noChangeAspect="1"/>
          </p:cNvPicPr>
          <p:nvPr/>
        </p:nvPicPr>
        <p:blipFill>
          <a:blip r:embed="rId3"/>
          <a:stretch>
            <a:fillRect/>
          </a:stretch>
        </p:blipFill>
        <p:spPr>
          <a:xfrm>
            <a:off x="0" y="0"/>
            <a:ext cx="9135224" cy="2092036"/>
          </a:xfrm>
          <a:prstGeom prst="rect">
            <a:avLst/>
          </a:prstGeom>
        </p:spPr>
      </p:pic>
    </p:spTree>
    <p:extLst>
      <p:ext uri="{BB962C8B-B14F-4D97-AF65-F5344CB8AC3E}">
        <p14:creationId xmlns:p14="http://schemas.microsoft.com/office/powerpoint/2010/main" val="8126413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B</a:t>
            </a:r>
          </a:p>
        </p:txBody>
      </p:sp>
      <p:pic>
        <p:nvPicPr>
          <p:cNvPr id="2" name="Picture 1">
            <a:extLst>
              <a:ext uri="{FF2B5EF4-FFF2-40B4-BE49-F238E27FC236}">
                <a16:creationId xmlns:a16="http://schemas.microsoft.com/office/drawing/2014/main" id="{A86F4B32-EB28-43C4-9BAC-DFE61EBE1833}"/>
              </a:ext>
            </a:extLst>
          </p:cNvPr>
          <p:cNvPicPr>
            <a:picLocks noChangeAspect="1"/>
          </p:cNvPicPr>
          <p:nvPr/>
        </p:nvPicPr>
        <p:blipFill>
          <a:blip r:embed="rId3"/>
          <a:stretch>
            <a:fillRect/>
          </a:stretch>
        </p:blipFill>
        <p:spPr>
          <a:xfrm>
            <a:off x="-1" y="0"/>
            <a:ext cx="9144001" cy="2626822"/>
          </a:xfrm>
          <a:prstGeom prst="rect">
            <a:avLst/>
          </a:prstGeom>
        </p:spPr>
      </p:pic>
    </p:spTree>
    <p:extLst>
      <p:ext uri="{BB962C8B-B14F-4D97-AF65-F5344CB8AC3E}">
        <p14:creationId xmlns:p14="http://schemas.microsoft.com/office/powerpoint/2010/main" val="33396856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A</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BEE27134-7894-4529-BA50-2470498FD3B7}"/>
              </a:ext>
            </a:extLst>
          </p:cNvPr>
          <p:cNvPicPr>
            <a:picLocks noChangeAspect="1"/>
          </p:cNvPicPr>
          <p:nvPr/>
        </p:nvPicPr>
        <p:blipFill>
          <a:blip r:embed="rId3"/>
          <a:stretch>
            <a:fillRect/>
          </a:stretch>
        </p:blipFill>
        <p:spPr>
          <a:xfrm>
            <a:off x="0" y="0"/>
            <a:ext cx="9169995" cy="2128058"/>
          </a:xfrm>
          <a:prstGeom prst="rect">
            <a:avLst/>
          </a:prstGeom>
        </p:spPr>
      </p:pic>
    </p:spTree>
    <p:extLst>
      <p:ext uri="{BB962C8B-B14F-4D97-AF65-F5344CB8AC3E}">
        <p14:creationId xmlns:p14="http://schemas.microsoft.com/office/powerpoint/2010/main" val="31087419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dirty="0" err="1">
                <a:latin typeface="Arial" panose="020B0604020202020204" pitchFamily="34" charset="0"/>
                <a:cs typeface="Arial" panose="020B0604020202020204" pitchFamily="34" charset="0"/>
              </a:rPr>
              <a:t>Tốt</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nghiệp</a:t>
            </a:r>
            <a:r>
              <a:rPr lang="en-US" sz="5000" b="1" dirty="0">
                <a:latin typeface="Arial" panose="020B0604020202020204" pitchFamily="34" charset="0"/>
                <a:cs typeface="Arial" panose="020B0604020202020204" pitchFamily="34" charset="0"/>
              </a:rPr>
              <a:t> Y05 </a:t>
            </a:r>
            <a:r>
              <a:rPr lang="en-US" sz="5000" b="1" dirty="0" err="1">
                <a:latin typeface="Arial" panose="020B0604020202020204" pitchFamily="34" charset="0"/>
                <a:cs typeface="Arial" panose="020B0604020202020204" pitchFamily="34" charset="0"/>
              </a:rPr>
              <a:t>lần</a:t>
            </a:r>
            <a:r>
              <a:rPr lang="en-US" sz="5000" b="1" dirty="0">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3315052019"/>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2" name="Picture 1">
            <a:extLst>
              <a:ext uri="{FF2B5EF4-FFF2-40B4-BE49-F238E27FC236}">
                <a16:creationId xmlns:a16="http://schemas.microsoft.com/office/drawing/2014/main" id="{F78778BB-5263-459C-A88F-2D779B5198CB}"/>
              </a:ext>
            </a:extLst>
          </p:cNvPr>
          <p:cNvPicPr>
            <a:picLocks noChangeAspect="1"/>
          </p:cNvPicPr>
          <p:nvPr/>
        </p:nvPicPr>
        <p:blipFill>
          <a:blip r:embed="rId3"/>
          <a:stretch>
            <a:fillRect/>
          </a:stretch>
        </p:blipFill>
        <p:spPr>
          <a:xfrm>
            <a:off x="0" y="0"/>
            <a:ext cx="6749935" cy="2708712"/>
          </a:xfrm>
          <a:prstGeom prst="rect">
            <a:avLst/>
          </a:prstGeom>
        </p:spPr>
      </p:pic>
    </p:spTree>
    <p:extLst>
      <p:ext uri="{BB962C8B-B14F-4D97-AF65-F5344CB8AC3E}">
        <p14:creationId xmlns:p14="http://schemas.microsoft.com/office/powerpoint/2010/main" val="1341965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2" name="Picture 1">
            <a:extLst>
              <a:ext uri="{FF2B5EF4-FFF2-40B4-BE49-F238E27FC236}">
                <a16:creationId xmlns:a16="http://schemas.microsoft.com/office/drawing/2014/main" id="{F0166B1B-B3E8-4350-8C51-2467C0D35693}"/>
              </a:ext>
            </a:extLst>
          </p:cNvPr>
          <p:cNvPicPr>
            <a:picLocks noChangeAspect="1"/>
          </p:cNvPicPr>
          <p:nvPr/>
        </p:nvPicPr>
        <p:blipFill>
          <a:blip r:embed="rId3"/>
          <a:stretch>
            <a:fillRect/>
          </a:stretch>
        </p:blipFill>
        <p:spPr>
          <a:xfrm>
            <a:off x="1" y="0"/>
            <a:ext cx="6833062" cy="2990829"/>
          </a:xfrm>
          <a:prstGeom prst="rect">
            <a:avLst/>
          </a:prstGeom>
        </p:spPr>
      </p:pic>
    </p:spTree>
    <p:extLst>
      <p:ext uri="{BB962C8B-B14F-4D97-AF65-F5344CB8AC3E}">
        <p14:creationId xmlns:p14="http://schemas.microsoft.com/office/powerpoint/2010/main" val="26661315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2" name="Picture 1">
            <a:extLst>
              <a:ext uri="{FF2B5EF4-FFF2-40B4-BE49-F238E27FC236}">
                <a16:creationId xmlns:a16="http://schemas.microsoft.com/office/drawing/2014/main" id="{D950C624-0132-4FE4-A1DD-B07FC985F3FF}"/>
              </a:ext>
            </a:extLst>
          </p:cNvPr>
          <p:cNvPicPr>
            <a:picLocks noChangeAspect="1"/>
          </p:cNvPicPr>
          <p:nvPr/>
        </p:nvPicPr>
        <p:blipFill>
          <a:blip r:embed="rId3"/>
          <a:stretch>
            <a:fillRect/>
          </a:stretch>
        </p:blipFill>
        <p:spPr>
          <a:xfrm>
            <a:off x="0" y="0"/>
            <a:ext cx="7343775" cy="2628900"/>
          </a:xfrm>
          <a:prstGeom prst="rect">
            <a:avLst/>
          </a:prstGeom>
        </p:spPr>
      </p:pic>
    </p:spTree>
    <p:extLst>
      <p:ext uri="{BB962C8B-B14F-4D97-AF65-F5344CB8AC3E}">
        <p14:creationId xmlns:p14="http://schemas.microsoft.com/office/powerpoint/2010/main" val="3071695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a:latin typeface="Arial" panose="020B0604020202020204" pitchFamily="34" charset="0"/>
                <a:cs typeface="Arial" panose="020B0604020202020204" pitchFamily="34" charset="0"/>
              </a:rPr>
              <a:t>Note:   </a:t>
            </a:r>
          </a:p>
        </p:txBody>
      </p:sp>
      <p:pic>
        <p:nvPicPr>
          <p:cNvPr id="2" name="Picture 1">
            <a:extLst>
              <a:ext uri="{FF2B5EF4-FFF2-40B4-BE49-F238E27FC236}">
                <a16:creationId xmlns:a16="http://schemas.microsoft.com/office/drawing/2014/main" id="{F768AE66-BD89-40B8-B0A1-37E84D4AB670}"/>
              </a:ext>
            </a:extLst>
          </p:cNvPr>
          <p:cNvPicPr>
            <a:picLocks noChangeAspect="1"/>
          </p:cNvPicPr>
          <p:nvPr/>
        </p:nvPicPr>
        <p:blipFill>
          <a:blip r:embed="rId3"/>
          <a:stretch>
            <a:fillRect/>
          </a:stretch>
        </p:blipFill>
        <p:spPr>
          <a:xfrm>
            <a:off x="0" y="0"/>
            <a:ext cx="8058150" cy="2943225"/>
          </a:xfrm>
          <a:prstGeom prst="rect">
            <a:avLst/>
          </a:prstGeom>
        </p:spPr>
      </p:pic>
    </p:spTree>
    <p:extLst>
      <p:ext uri="{BB962C8B-B14F-4D97-AF65-F5344CB8AC3E}">
        <p14:creationId xmlns:p14="http://schemas.microsoft.com/office/powerpoint/2010/main" val="33731143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dirty="0">
                <a:latin typeface="Arial" panose="020B0604020202020204" pitchFamily="34" charset="0"/>
                <a:cs typeface="Arial" panose="020B0604020202020204" pitchFamily="34" charset="0"/>
              </a:rPr>
              <a:t>TN Y09 </a:t>
            </a:r>
            <a:r>
              <a:rPr lang="en-US" sz="5000" b="1" dirty="0" err="1">
                <a:latin typeface="Arial" panose="020B0604020202020204" pitchFamily="34" charset="0"/>
                <a:cs typeface="Arial" panose="020B0604020202020204" pitchFamily="34" charset="0"/>
              </a:rPr>
              <a:t>lần</a:t>
            </a:r>
            <a:r>
              <a:rPr lang="en-US" sz="5000" b="1" dirty="0">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3580487758"/>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B,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XH </a:t>
            </a:r>
            <a:r>
              <a:rPr lang="en-US" sz="2000" dirty="0" err="1">
                <a:latin typeface="Arial" panose="020B0604020202020204" pitchFamily="34" charset="0"/>
                <a:cs typeface="Arial" panose="020B0604020202020204" pitchFamily="34" charset="0"/>
              </a:rPr>
              <a:t>nội</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85224D86-1437-4604-89E0-C15206590025}"/>
              </a:ext>
            </a:extLst>
          </p:cNvPr>
          <p:cNvPicPr>
            <a:picLocks noChangeAspect="1"/>
          </p:cNvPicPr>
          <p:nvPr/>
        </p:nvPicPr>
        <p:blipFill>
          <a:blip r:embed="rId3"/>
          <a:stretch>
            <a:fillRect/>
          </a:stretch>
        </p:blipFill>
        <p:spPr>
          <a:xfrm>
            <a:off x="136640" y="0"/>
            <a:ext cx="8172450" cy="2314575"/>
          </a:xfrm>
          <a:prstGeom prst="rect">
            <a:avLst/>
          </a:prstGeom>
        </p:spPr>
      </p:pic>
    </p:spTree>
    <p:extLst>
      <p:ext uri="{BB962C8B-B14F-4D97-AF65-F5344CB8AC3E}">
        <p14:creationId xmlns:p14="http://schemas.microsoft.com/office/powerpoint/2010/main" val="37170255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dirty="0">
                <a:latin typeface="Arial" panose="020B0604020202020204" pitchFamily="34" charset="0"/>
                <a:cs typeface="Arial" panose="020B0604020202020204" pitchFamily="34" charset="0"/>
              </a:rPr>
              <a:t>Lý </a:t>
            </a:r>
            <a:r>
              <a:rPr lang="en-US" sz="5000" b="1" dirty="0" err="1">
                <a:latin typeface="Arial" panose="020B0604020202020204" pitchFamily="34" charset="0"/>
                <a:cs typeface="Arial" panose="020B0604020202020204" pitchFamily="34" charset="0"/>
              </a:rPr>
              <a:t>thuyết</a:t>
            </a:r>
            <a:r>
              <a:rPr lang="en-US" sz="5000" b="1" dirty="0">
                <a:latin typeface="Arial" panose="020B0604020202020204" pitchFamily="34" charset="0"/>
                <a:cs typeface="Arial" panose="020B0604020202020204" pitchFamily="34" charset="0"/>
              </a:rPr>
              <a:t> Y3-RHM15</a:t>
            </a:r>
          </a:p>
        </p:txBody>
      </p:sp>
    </p:spTree>
    <p:extLst>
      <p:ext uri="{BB962C8B-B14F-4D97-AF65-F5344CB8AC3E}">
        <p14:creationId xmlns:p14="http://schemas.microsoft.com/office/powerpoint/2010/main" val="288612070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D. Đại </a:t>
            </a:r>
            <a:r>
              <a:rPr lang="en-US" sz="2000" dirty="0" err="1">
                <a:latin typeface="Arial" panose="020B0604020202020204" pitchFamily="34" charset="0"/>
                <a:cs typeface="Arial" panose="020B0604020202020204" pitchFamily="34" charset="0"/>
              </a:rPr>
              <a:t>tràng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sạch</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có</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thể</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xử</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lý</a:t>
            </a:r>
            <a:r>
              <a:rPr lang="en-US" sz="2000" dirty="0">
                <a:latin typeface="Arial" panose="020B0604020202020204" pitchFamily="34" charset="0"/>
                <a:cs typeface="Arial" panose="020B0604020202020204" pitchFamily="34" charset="0"/>
                <a:sym typeface="Wingdings" panose="05000000000000000000" pitchFamily="2" charset="2"/>
              </a:rPr>
              <a:t> 1 </a:t>
            </a:r>
            <a:r>
              <a:rPr lang="en-US" sz="2000" dirty="0" err="1">
                <a:latin typeface="Arial" panose="020B0604020202020204" pitchFamily="34" charset="0"/>
                <a:cs typeface="Arial" panose="020B0604020202020204" pitchFamily="34" charset="0"/>
                <a:sym typeface="Wingdings" panose="05000000000000000000" pitchFamily="2" charset="2"/>
              </a:rPr>
              <a:t>thì</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luôn</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khâu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lại</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7EABB198-D92A-4532-ADB6-1B5DDD52BBAF}"/>
              </a:ext>
            </a:extLst>
          </p:cNvPr>
          <p:cNvPicPr>
            <a:picLocks noChangeAspect="1"/>
          </p:cNvPicPr>
          <p:nvPr/>
        </p:nvPicPr>
        <p:blipFill>
          <a:blip r:embed="rId3"/>
          <a:stretch>
            <a:fillRect/>
          </a:stretch>
        </p:blipFill>
        <p:spPr>
          <a:xfrm>
            <a:off x="0" y="0"/>
            <a:ext cx="9019032" cy="1676400"/>
          </a:xfrm>
          <a:prstGeom prst="rect">
            <a:avLst/>
          </a:prstGeom>
        </p:spPr>
      </p:pic>
      <p:pic>
        <p:nvPicPr>
          <p:cNvPr id="4" name="Picture 3">
            <a:extLst>
              <a:ext uri="{FF2B5EF4-FFF2-40B4-BE49-F238E27FC236}">
                <a16:creationId xmlns:a16="http://schemas.microsoft.com/office/drawing/2014/main" id="{5D18E409-BA79-4597-AD06-D80A2F4915DB}"/>
              </a:ext>
            </a:extLst>
          </p:cNvPr>
          <p:cNvPicPr>
            <a:picLocks noChangeAspect="1"/>
          </p:cNvPicPr>
          <p:nvPr/>
        </p:nvPicPr>
        <p:blipFill>
          <a:blip r:embed="rId4"/>
          <a:stretch>
            <a:fillRect/>
          </a:stretch>
        </p:blipFill>
        <p:spPr>
          <a:xfrm>
            <a:off x="746846" y="1333500"/>
            <a:ext cx="2828925" cy="685800"/>
          </a:xfrm>
          <a:prstGeom prst="rect">
            <a:avLst/>
          </a:prstGeom>
        </p:spPr>
      </p:pic>
    </p:spTree>
    <p:extLst>
      <p:ext uri="{BB962C8B-B14F-4D97-AF65-F5344CB8AC3E}">
        <p14:creationId xmlns:p14="http://schemas.microsoft.com/office/powerpoint/2010/main" val="11472507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D</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9DC19534-0E69-4234-834D-D2446DE0C2F3}"/>
              </a:ext>
            </a:extLst>
          </p:cNvPr>
          <p:cNvPicPr>
            <a:picLocks noChangeAspect="1"/>
          </p:cNvPicPr>
          <p:nvPr/>
        </p:nvPicPr>
        <p:blipFill>
          <a:blip r:embed="rId3"/>
          <a:stretch>
            <a:fillRect/>
          </a:stretch>
        </p:blipFill>
        <p:spPr>
          <a:xfrm>
            <a:off x="0" y="0"/>
            <a:ext cx="8372475" cy="3000375"/>
          </a:xfrm>
          <a:prstGeom prst="rect">
            <a:avLst/>
          </a:prstGeom>
        </p:spPr>
      </p:pic>
    </p:spTree>
    <p:extLst>
      <p:ext uri="{BB962C8B-B14F-4D97-AF65-F5344CB8AC3E}">
        <p14:creationId xmlns:p14="http://schemas.microsoft.com/office/powerpoint/2010/main" val="4316132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571998"/>
            <a:ext cx="9144000" cy="2091560"/>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E</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B32AC161-E248-4434-83F7-8BBB49E332A3}"/>
              </a:ext>
            </a:extLst>
          </p:cNvPr>
          <p:cNvPicPr>
            <a:picLocks noChangeAspect="1"/>
          </p:cNvPicPr>
          <p:nvPr/>
        </p:nvPicPr>
        <p:blipFill>
          <a:blip r:embed="rId3"/>
          <a:stretch>
            <a:fillRect/>
          </a:stretch>
        </p:blipFill>
        <p:spPr>
          <a:xfrm>
            <a:off x="0" y="0"/>
            <a:ext cx="8143875" cy="1628775"/>
          </a:xfrm>
          <a:prstGeom prst="rect">
            <a:avLst/>
          </a:prstGeom>
        </p:spPr>
      </p:pic>
      <p:pic>
        <p:nvPicPr>
          <p:cNvPr id="4" name="Picture 3">
            <a:extLst>
              <a:ext uri="{FF2B5EF4-FFF2-40B4-BE49-F238E27FC236}">
                <a16:creationId xmlns:a16="http://schemas.microsoft.com/office/drawing/2014/main" id="{3E1B330A-24F8-4D82-BB21-1101F826B85F}"/>
              </a:ext>
            </a:extLst>
          </p:cNvPr>
          <p:cNvPicPr>
            <a:picLocks noChangeAspect="1"/>
          </p:cNvPicPr>
          <p:nvPr/>
        </p:nvPicPr>
        <p:blipFill>
          <a:blip r:embed="rId4"/>
          <a:stretch>
            <a:fillRect/>
          </a:stretch>
        </p:blipFill>
        <p:spPr>
          <a:xfrm>
            <a:off x="0" y="1628775"/>
            <a:ext cx="6172200" cy="2286000"/>
          </a:xfrm>
          <a:prstGeom prst="rect">
            <a:avLst/>
          </a:prstGeom>
        </p:spPr>
      </p:pic>
    </p:spTree>
    <p:extLst>
      <p:ext uri="{BB962C8B-B14F-4D97-AF65-F5344CB8AC3E}">
        <p14:creationId xmlns:p14="http://schemas.microsoft.com/office/powerpoint/2010/main" val="20776282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D</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F0E2BF93-8268-4E02-969B-0528BFA1BCF4}"/>
              </a:ext>
            </a:extLst>
          </p:cNvPr>
          <p:cNvPicPr>
            <a:picLocks noChangeAspect="1"/>
          </p:cNvPicPr>
          <p:nvPr/>
        </p:nvPicPr>
        <p:blipFill>
          <a:blip r:embed="rId3"/>
          <a:stretch>
            <a:fillRect/>
          </a:stretch>
        </p:blipFill>
        <p:spPr>
          <a:xfrm>
            <a:off x="0" y="0"/>
            <a:ext cx="8801100" cy="2028825"/>
          </a:xfrm>
          <a:prstGeom prst="rect">
            <a:avLst/>
          </a:prstGeom>
        </p:spPr>
      </p:pic>
    </p:spTree>
    <p:extLst>
      <p:ext uri="{BB962C8B-B14F-4D97-AF65-F5344CB8AC3E}">
        <p14:creationId xmlns:p14="http://schemas.microsoft.com/office/powerpoint/2010/main" val="30384982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E</a:t>
            </a:r>
          </a:p>
        </p:txBody>
      </p:sp>
      <p:pic>
        <p:nvPicPr>
          <p:cNvPr id="2" name="Picture 1">
            <a:extLst>
              <a:ext uri="{FF2B5EF4-FFF2-40B4-BE49-F238E27FC236}">
                <a16:creationId xmlns:a16="http://schemas.microsoft.com/office/drawing/2014/main" id="{A5D88B9B-B3AC-45D9-9D6F-00F476B61B93}"/>
              </a:ext>
            </a:extLst>
          </p:cNvPr>
          <p:cNvPicPr>
            <a:picLocks noChangeAspect="1"/>
          </p:cNvPicPr>
          <p:nvPr/>
        </p:nvPicPr>
        <p:blipFill>
          <a:blip r:embed="rId3"/>
          <a:stretch>
            <a:fillRect/>
          </a:stretch>
        </p:blipFill>
        <p:spPr>
          <a:xfrm>
            <a:off x="0" y="0"/>
            <a:ext cx="8315325" cy="1743075"/>
          </a:xfrm>
          <a:prstGeom prst="rect">
            <a:avLst/>
          </a:prstGeom>
        </p:spPr>
      </p:pic>
    </p:spTree>
    <p:extLst>
      <p:ext uri="{BB962C8B-B14F-4D97-AF65-F5344CB8AC3E}">
        <p14:creationId xmlns:p14="http://schemas.microsoft.com/office/powerpoint/2010/main" val="41027443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B   </a:t>
            </a:r>
          </a:p>
        </p:txBody>
      </p:sp>
      <p:pic>
        <p:nvPicPr>
          <p:cNvPr id="2" name="Picture 1">
            <a:extLst>
              <a:ext uri="{FF2B5EF4-FFF2-40B4-BE49-F238E27FC236}">
                <a16:creationId xmlns:a16="http://schemas.microsoft.com/office/drawing/2014/main" id="{28162F20-776F-4281-94B8-55F0E10055F9}"/>
              </a:ext>
            </a:extLst>
          </p:cNvPr>
          <p:cNvPicPr>
            <a:picLocks noChangeAspect="1"/>
          </p:cNvPicPr>
          <p:nvPr/>
        </p:nvPicPr>
        <p:blipFill>
          <a:blip r:embed="rId3"/>
          <a:stretch>
            <a:fillRect/>
          </a:stretch>
        </p:blipFill>
        <p:spPr>
          <a:xfrm>
            <a:off x="0" y="0"/>
            <a:ext cx="8515350" cy="3000375"/>
          </a:xfrm>
          <a:prstGeom prst="rect">
            <a:avLst/>
          </a:prstGeom>
        </p:spPr>
      </p:pic>
    </p:spTree>
    <p:extLst>
      <p:ext uri="{BB962C8B-B14F-4D97-AF65-F5344CB8AC3E}">
        <p14:creationId xmlns:p14="http://schemas.microsoft.com/office/powerpoint/2010/main" val="14933860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E </a:t>
            </a:r>
          </a:p>
        </p:txBody>
      </p:sp>
      <p:pic>
        <p:nvPicPr>
          <p:cNvPr id="2" name="Picture 1">
            <a:extLst>
              <a:ext uri="{FF2B5EF4-FFF2-40B4-BE49-F238E27FC236}">
                <a16:creationId xmlns:a16="http://schemas.microsoft.com/office/drawing/2014/main" id="{C5099E8D-6988-4BF0-8A20-A4B5F8BD6CD4}"/>
              </a:ext>
            </a:extLst>
          </p:cNvPr>
          <p:cNvPicPr>
            <a:picLocks noChangeAspect="1"/>
          </p:cNvPicPr>
          <p:nvPr/>
        </p:nvPicPr>
        <p:blipFill>
          <a:blip r:embed="rId3"/>
          <a:stretch>
            <a:fillRect/>
          </a:stretch>
        </p:blipFill>
        <p:spPr>
          <a:xfrm>
            <a:off x="0" y="0"/>
            <a:ext cx="8715375" cy="2286000"/>
          </a:xfrm>
          <a:prstGeom prst="rect">
            <a:avLst/>
          </a:prstGeom>
        </p:spPr>
      </p:pic>
    </p:spTree>
    <p:extLst>
      <p:ext uri="{BB962C8B-B14F-4D97-AF65-F5344CB8AC3E}">
        <p14:creationId xmlns:p14="http://schemas.microsoft.com/office/powerpoint/2010/main" val="31835348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C</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3EF6BC04-48D9-405F-8D93-9B8E1442E240}"/>
              </a:ext>
            </a:extLst>
          </p:cNvPr>
          <p:cNvPicPr>
            <a:picLocks noChangeAspect="1"/>
          </p:cNvPicPr>
          <p:nvPr/>
        </p:nvPicPr>
        <p:blipFill>
          <a:blip r:embed="rId3"/>
          <a:stretch>
            <a:fillRect/>
          </a:stretch>
        </p:blipFill>
        <p:spPr>
          <a:xfrm>
            <a:off x="0" y="0"/>
            <a:ext cx="8864745" cy="2078182"/>
          </a:xfrm>
          <a:prstGeom prst="rect">
            <a:avLst/>
          </a:prstGeom>
        </p:spPr>
      </p:pic>
    </p:spTree>
    <p:extLst>
      <p:ext uri="{BB962C8B-B14F-4D97-AF65-F5344CB8AC3E}">
        <p14:creationId xmlns:p14="http://schemas.microsoft.com/office/powerpoint/2010/main" val="28239920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dirty="0">
                <a:latin typeface="Arial" panose="020B0604020202020204" pitchFamily="34" charset="0"/>
                <a:cs typeface="Arial" panose="020B0604020202020204" pitchFamily="34" charset="0"/>
              </a:rPr>
              <a:t>Lý </a:t>
            </a:r>
            <a:r>
              <a:rPr lang="en-US" sz="5000" b="1" dirty="0" err="1">
                <a:latin typeface="Arial" panose="020B0604020202020204" pitchFamily="34" charset="0"/>
                <a:cs typeface="Arial" panose="020B0604020202020204" pitchFamily="34" charset="0"/>
              </a:rPr>
              <a:t>thuyết</a:t>
            </a:r>
            <a:r>
              <a:rPr lang="en-US" sz="5000" b="1" dirty="0">
                <a:latin typeface="Arial" panose="020B0604020202020204" pitchFamily="34" charset="0"/>
                <a:cs typeface="Arial" panose="020B0604020202020204" pitchFamily="34" charset="0"/>
              </a:rPr>
              <a:t> Y3-Y15 </a:t>
            </a:r>
            <a:r>
              <a:rPr lang="en-US" sz="5000" b="1" dirty="0" err="1">
                <a:latin typeface="Arial" panose="020B0604020202020204" pitchFamily="34" charset="0"/>
                <a:cs typeface="Arial" panose="020B0604020202020204" pitchFamily="34" charset="0"/>
              </a:rPr>
              <a:t>lần</a:t>
            </a:r>
            <a:r>
              <a:rPr lang="en-US" sz="5000" b="1" dirty="0">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3692580190"/>
      </p:ext>
    </p:extLst>
  </p:cSld>
  <p:clrMapOvr>
    <a:overrideClrMapping bg1="dk1" tx1="lt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E  </a:t>
            </a:r>
          </a:p>
        </p:txBody>
      </p:sp>
      <p:pic>
        <p:nvPicPr>
          <p:cNvPr id="2" name="Picture 1">
            <a:extLst>
              <a:ext uri="{FF2B5EF4-FFF2-40B4-BE49-F238E27FC236}">
                <a16:creationId xmlns:a16="http://schemas.microsoft.com/office/drawing/2014/main" id="{0758D2E7-846F-4A8A-A336-9AA7AB1B5784}"/>
              </a:ext>
            </a:extLst>
          </p:cNvPr>
          <p:cNvPicPr>
            <a:picLocks noChangeAspect="1"/>
          </p:cNvPicPr>
          <p:nvPr/>
        </p:nvPicPr>
        <p:blipFill>
          <a:blip r:embed="rId3"/>
          <a:stretch>
            <a:fillRect/>
          </a:stretch>
        </p:blipFill>
        <p:spPr>
          <a:xfrm>
            <a:off x="0" y="0"/>
            <a:ext cx="8001000" cy="1771650"/>
          </a:xfrm>
          <a:prstGeom prst="rect">
            <a:avLst/>
          </a:prstGeom>
        </p:spPr>
      </p:pic>
    </p:spTree>
    <p:extLst>
      <p:ext uri="{BB962C8B-B14F-4D97-AF65-F5344CB8AC3E}">
        <p14:creationId xmlns:p14="http://schemas.microsoft.com/office/powerpoint/2010/main" val="27064623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err="1">
                <a:latin typeface="Arial" panose="020B0604020202020204" pitchFamily="34" charset="0"/>
                <a:cs typeface="Arial" panose="020B0604020202020204" pitchFamily="34" charset="0"/>
              </a:rPr>
              <a:t>Note:C</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F9610C7A-1225-4798-977A-31D83D37090C}"/>
              </a:ext>
            </a:extLst>
          </p:cNvPr>
          <p:cNvPicPr>
            <a:picLocks noChangeAspect="1"/>
          </p:cNvPicPr>
          <p:nvPr/>
        </p:nvPicPr>
        <p:blipFill>
          <a:blip r:embed="rId3"/>
          <a:stretch>
            <a:fillRect/>
          </a:stretch>
        </p:blipFill>
        <p:spPr>
          <a:xfrm>
            <a:off x="0" y="0"/>
            <a:ext cx="8486775" cy="2028825"/>
          </a:xfrm>
          <a:prstGeom prst="rect">
            <a:avLst/>
          </a:prstGeom>
        </p:spPr>
      </p:pic>
    </p:spTree>
    <p:extLst>
      <p:ext uri="{BB962C8B-B14F-4D97-AF65-F5344CB8AC3E}">
        <p14:creationId xmlns:p14="http://schemas.microsoft.com/office/powerpoint/2010/main" val="185517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C </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sống</a:t>
            </a:r>
            <a:r>
              <a:rPr lang="en-US" sz="2000" dirty="0">
                <a:latin typeface="Arial" panose="020B0604020202020204" pitchFamily="34" charset="0"/>
                <a:cs typeface="Arial" panose="020B0604020202020204" pitchFamily="34" charset="0"/>
                <a:sym typeface="Wingdings" panose="05000000000000000000" pitchFamily="2" charset="2"/>
              </a:rPr>
              <a:t> &amp; </a:t>
            </a:r>
            <a:r>
              <a:rPr lang="en-US" sz="2000" dirty="0" err="1">
                <a:latin typeface="Arial" panose="020B0604020202020204" pitchFamily="34" charset="0"/>
                <a:cs typeface="Arial" panose="020B0604020202020204" pitchFamily="34" charset="0"/>
                <a:sym typeface="Wingdings" panose="05000000000000000000" pitchFamily="2" charset="2"/>
              </a:rPr>
              <a:t>làm</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việc</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theo</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lưu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đồ</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BBAC6BC5-6F96-41BA-A2B6-6DA75017EE3F}"/>
              </a:ext>
            </a:extLst>
          </p:cNvPr>
          <p:cNvPicPr>
            <a:picLocks noChangeAspect="1"/>
          </p:cNvPicPr>
          <p:nvPr/>
        </p:nvPicPr>
        <p:blipFill>
          <a:blip r:embed="rId3"/>
          <a:stretch>
            <a:fillRect/>
          </a:stretch>
        </p:blipFill>
        <p:spPr>
          <a:xfrm>
            <a:off x="0" y="37324"/>
            <a:ext cx="9028027" cy="2438400"/>
          </a:xfrm>
          <a:prstGeom prst="rect">
            <a:avLst/>
          </a:prstGeom>
        </p:spPr>
      </p:pic>
    </p:spTree>
    <p:extLst>
      <p:ext uri="{BB962C8B-B14F-4D97-AF65-F5344CB8AC3E}">
        <p14:creationId xmlns:p14="http://schemas.microsoft.com/office/powerpoint/2010/main" val="42036369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E.   </a:t>
            </a:r>
          </a:p>
        </p:txBody>
      </p:sp>
      <p:pic>
        <p:nvPicPr>
          <p:cNvPr id="2" name="Picture 1">
            <a:extLst>
              <a:ext uri="{FF2B5EF4-FFF2-40B4-BE49-F238E27FC236}">
                <a16:creationId xmlns:a16="http://schemas.microsoft.com/office/drawing/2014/main" id="{64E9B395-83B0-450E-8A61-40D1D9BB96DF}"/>
              </a:ext>
            </a:extLst>
          </p:cNvPr>
          <p:cNvPicPr>
            <a:picLocks noChangeAspect="1"/>
          </p:cNvPicPr>
          <p:nvPr/>
        </p:nvPicPr>
        <p:blipFill>
          <a:blip r:embed="rId3"/>
          <a:stretch>
            <a:fillRect/>
          </a:stretch>
        </p:blipFill>
        <p:spPr>
          <a:xfrm>
            <a:off x="0" y="0"/>
            <a:ext cx="8743950" cy="914400"/>
          </a:xfrm>
          <a:prstGeom prst="rect">
            <a:avLst/>
          </a:prstGeom>
        </p:spPr>
      </p:pic>
      <p:pic>
        <p:nvPicPr>
          <p:cNvPr id="4" name="Picture 3">
            <a:extLst>
              <a:ext uri="{FF2B5EF4-FFF2-40B4-BE49-F238E27FC236}">
                <a16:creationId xmlns:a16="http://schemas.microsoft.com/office/drawing/2014/main" id="{DF7F9A6C-464C-4DFB-8340-7761731FA3DE}"/>
              </a:ext>
            </a:extLst>
          </p:cNvPr>
          <p:cNvPicPr>
            <a:picLocks noChangeAspect="1"/>
          </p:cNvPicPr>
          <p:nvPr/>
        </p:nvPicPr>
        <p:blipFill>
          <a:blip r:embed="rId4"/>
          <a:stretch>
            <a:fillRect/>
          </a:stretch>
        </p:blipFill>
        <p:spPr>
          <a:xfrm>
            <a:off x="128328" y="764771"/>
            <a:ext cx="7103745" cy="2282515"/>
          </a:xfrm>
          <a:prstGeom prst="rect">
            <a:avLst/>
          </a:prstGeom>
        </p:spPr>
      </p:pic>
    </p:spTree>
    <p:extLst>
      <p:ext uri="{BB962C8B-B14F-4D97-AF65-F5344CB8AC3E}">
        <p14:creationId xmlns:p14="http://schemas.microsoft.com/office/powerpoint/2010/main" val="1514751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siêu</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err="1">
                <a:latin typeface="Arial" panose="020B0604020202020204" pitchFamily="34" charset="0"/>
                <a:cs typeface="Arial" panose="020B0604020202020204" pitchFamily="34" charset="0"/>
                <a:sym typeface="Wingdings" panose="05000000000000000000" pitchFamily="2" charset="2"/>
              </a:rPr>
              <a:t>âm</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0CA26966-F89C-4054-A510-BFCBE6D7E07C}"/>
              </a:ext>
            </a:extLst>
          </p:cNvPr>
          <p:cNvPicPr>
            <a:picLocks noChangeAspect="1"/>
          </p:cNvPicPr>
          <p:nvPr/>
        </p:nvPicPr>
        <p:blipFill>
          <a:blip r:embed="rId3"/>
          <a:stretch>
            <a:fillRect/>
          </a:stretch>
        </p:blipFill>
        <p:spPr>
          <a:xfrm>
            <a:off x="0" y="0"/>
            <a:ext cx="8543925" cy="2943225"/>
          </a:xfrm>
          <a:prstGeom prst="rect">
            <a:avLst/>
          </a:prstGeom>
        </p:spPr>
      </p:pic>
    </p:spTree>
    <p:extLst>
      <p:ext uri="{BB962C8B-B14F-4D97-AF65-F5344CB8AC3E}">
        <p14:creationId xmlns:p14="http://schemas.microsoft.com/office/powerpoint/2010/main" val="38245042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B   </a:t>
            </a:r>
          </a:p>
        </p:txBody>
      </p:sp>
      <p:pic>
        <p:nvPicPr>
          <p:cNvPr id="4" name="Picture 3">
            <a:extLst>
              <a:ext uri="{FF2B5EF4-FFF2-40B4-BE49-F238E27FC236}">
                <a16:creationId xmlns:a16="http://schemas.microsoft.com/office/drawing/2014/main" id="{500E44FE-1AFB-4807-84D2-54A33A3B9A5F}"/>
              </a:ext>
            </a:extLst>
          </p:cNvPr>
          <p:cNvPicPr>
            <a:picLocks noChangeAspect="1"/>
          </p:cNvPicPr>
          <p:nvPr/>
        </p:nvPicPr>
        <p:blipFill>
          <a:blip r:embed="rId3"/>
          <a:stretch>
            <a:fillRect/>
          </a:stretch>
        </p:blipFill>
        <p:spPr>
          <a:xfrm>
            <a:off x="0" y="0"/>
            <a:ext cx="8629650" cy="857250"/>
          </a:xfrm>
          <a:prstGeom prst="rect">
            <a:avLst/>
          </a:prstGeom>
        </p:spPr>
      </p:pic>
      <p:pic>
        <p:nvPicPr>
          <p:cNvPr id="5" name="Picture 4">
            <a:extLst>
              <a:ext uri="{FF2B5EF4-FFF2-40B4-BE49-F238E27FC236}">
                <a16:creationId xmlns:a16="http://schemas.microsoft.com/office/drawing/2014/main" id="{0E11F11A-AFB4-4557-91E3-7F06C25F6BE7}"/>
              </a:ext>
            </a:extLst>
          </p:cNvPr>
          <p:cNvPicPr>
            <a:picLocks noChangeAspect="1"/>
          </p:cNvPicPr>
          <p:nvPr/>
        </p:nvPicPr>
        <p:blipFill>
          <a:blip r:embed="rId4"/>
          <a:stretch>
            <a:fillRect/>
          </a:stretch>
        </p:blipFill>
        <p:spPr>
          <a:xfrm>
            <a:off x="0" y="857250"/>
            <a:ext cx="3514725" cy="1743075"/>
          </a:xfrm>
          <a:prstGeom prst="rect">
            <a:avLst/>
          </a:prstGeom>
        </p:spPr>
      </p:pic>
    </p:spTree>
    <p:extLst>
      <p:ext uri="{BB962C8B-B14F-4D97-AF65-F5344CB8AC3E}">
        <p14:creationId xmlns:p14="http://schemas.microsoft.com/office/powerpoint/2010/main" val="7108259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A</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F5EFEC20-5E9D-4FC9-AAE5-4CCCC26F5A5D}"/>
              </a:ext>
            </a:extLst>
          </p:cNvPr>
          <p:cNvPicPr>
            <a:picLocks noChangeAspect="1"/>
          </p:cNvPicPr>
          <p:nvPr/>
        </p:nvPicPr>
        <p:blipFill>
          <a:blip r:embed="rId3"/>
          <a:stretch>
            <a:fillRect/>
          </a:stretch>
        </p:blipFill>
        <p:spPr>
          <a:xfrm>
            <a:off x="0" y="0"/>
            <a:ext cx="5743575" cy="1657350"/>
          </a:xfrm>
          <a:prstGeom prst="rect">
            <a:avLst/>
          </a:prstGeom>
        </p:spPr>
      </p:pic>
    </p:spTree>
    <p:extLst>
      <p:ext uri="{BB962C8B-B14F-4D97-AF65-F5344CB8AC3E}">
        <p14:creationId xmlns:p14="http://schemas.microsoft.com/office/powerpoint/2010/main" val="12972288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B   </a:t>
            </a:r>
          </a:p>
        </p:txBody>
      </p:sp>
      <p:pic>
        <p:nvPicPr>
          <p:cNvPr id="2" name="Picture 1">
            <a:extLst>
              <a:ext uri="{FF2B5EF4-FFF2-40B4-BE49-F238E27FC236}">
                <a16:creationId xmlns:a16="http://schemas.microsoft.com/office/drawing/2014/main" id="{903A3B0A-126F-4C8B-B90C-1BEAD6608F2C}"/>
              </a:ext>
            </a:extLst>
          </p:cNvPr>
          <p:cNvPicPr>
            <a:picLocks noChangeAspect="1"/>
          </p:cNvPicPr>
          <p:nvPr/>
        </p:nvPicPr>
        <p:blipFill>
          <a:blip r:embed="rId3"/>
          <a:stretch>
            <a:fillRect/>
          </a:stretch>
        </p:blipFill>
        <p:spPr>
          <a:xfrm>
            <a:off x="197427" y="194442"/>
            <a:ext cx="5257800" cy="1828800"/>
          </a:xfrm>
          <a:prstGeom prst="rect">
            <a:avLst/>
          </a:prstGeom>
        </p:spPr>
      </p:pic>
    </p:spTree>
    <p:extLst>
      <p:ext uri="{BB962C8B-B14F-4D97-AF65-F5344CB8AC3E}">
        <p14:creationId xmlns:p14="http://schemas.microsoft.com/office/powerpoint/2010/main" val="1335919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E  </a:t>
            </a:r>
          </a:p>
        </p:txBody>
      </p:sp>
      <p:pic>
        <p:nvPicPr>
          <p:cNvPr id="2" name="Picture 1">
            <a:extLst>
              <a:ext uri="{FF2B5EF4-FFF2-40B4-BE49-F238E27FC236}">
                <a16:creationId xmlns:a16="http://schemas.microsoft.com/office/drawing/2014/main" id="{608013B6-10D2-4418-AC83-81ECC21BF393}"/>
              </a:ext>
            </a:extLst>
          </p:cNvPr>
          <p:cNvPicPr>
            <a:picLocks noChangeAspect="1"/>
          </p:cNvPicPr>
          <p:nvPr/>
        </p:nvPicPr>
        <p:blipFill>
          <a:blip r:embed="rId3"/>
          <a:stretch>
            <a:fillRect/>
          </a:stretch>
        </p:blipFill>
        <p:spPr>
          <a:xfrm>
            <a:off x="0" y="194442"/>
            <a:ext cx="8972550" cy="2000250"/>
          </a:xfrm>
          <a:prstGeom prst="rect">
            <a:avLst/>
          </a:prstGeom>
        </p:spPr>
      </p:pic>
    </p:spTree>
    <p:extLst>
      <p:ext uri="{BB962C8B-B14F-4D97-AF65-F5344CB8AC3E}">
        <p14:creationId xmlns:p14="http://schemas.microsoft.com/office/powerpoint/2010/main" val="16922235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C   </a:t>
            </a:r>
          </a:p>
        </p:txBody>
      </p:sp>
      <p:pic>
        <p:nvPicPr>
          <p:cNvPr id="2" name="Picture 1">
            <a:extLst>
              <a:ext uri="{FF2B5EF4-FFF2-40B4-BE49-F238E27FC236}">
                <a16:creationId xmlns:a16="http://schemas.microsoft.com/office/drawing/2014/main" id="{17043238-CA43-4EE3-9242-2966230DAAE3}"/>
              </a:ext>
            </a:extLst>
          </p:cNvPr>
          <p:cNvPicPr>
            <a:picLocks noChangeAspect="1"/>
          </p:cNvPicPr>
          <p:nvPr/>
        </p:nvPicPr>
        <p:blipFill>
          <a:blip r:embed="rId3"/>
          <a:stretch>
            <a:fillRect/>
          </a:stretch>
        </p:blipFill>
        <p:spPr>
          <a:xfrm>
            <a:off x="16625" y="194442"/>
            <a:ext cx="8401050" cy="1743075"/>
          </a:xfrm>
          <a:prstGeom prst="rect">
            <a:avLst/>
          </a:prstGeom>
        </p:spPr>
      </p:pic>
    </p:spTree>
    <p:extLst>
      <p:ext uri="{BB962C8B-B14F-4D97-AF65-F5344CB8AC3E}">
        <p14:creationId xmlns:p14="http://schemas.microsoft.com/office/powerpoint/2010/main" val="13025815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dirty="0">
                <a:latin typeface="Arial" panose="020B0604020202020204" pitchFamily="34" charset="0"/>
                <a:cs typeface="Arial" panose="020B0604020202020204" pitchFamily="34" charset="0"/>
              </a:rPr>
              <a:t>Lý </a:t>
            </a:r>
            <a:r>
              <a:rPr lang="en-US" sz="5000" b="1" dirty="0" err="1">
                <a:latin typeface="Arial" panose="020B0604020202020204" pitchFamily="34" charset="0"/>
                <a:cs typeface="Arial" panose="020B0604020202020204" pitchFamily="34" charset="0"/>
              </a:rPr>
              <a:t>thuyết</a:t>
            </a:r>
            <a:r>
              <a:rPr lang="en-US" sz="5000" b="1" dirty="0">
                <a:latin typeface="Arial" panose="020B0604020202020204" pitchFamily="34" charset="0"/>
                <a:cs typeface="Arial" panose="020B0604020202020204" pitchFamily="34" charset="0"/>
              </a:rPr>
              <a:t> Y3-YHCT 15</a:t>
            </a:r>
          </a:p>
        </p:txBody>
      </p:sp>
    </p:spTree>
    <p:extLst>
      <p:ext uri="{BB962C8B-B14F-4D97-AF65-F5344CB8AC3E}">
        <p14:creationId xmlns:p14="http://schemas.microsoft.com/office/powerpoint/2010/main" val="1799076976"/>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D</a:t>
            </a:r>
          </a:p>
          <a:p>
            <a:pPr algn="l"/>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Sách</a:t>
            </a:r>
            <a:r>
              <a:rPr lang="en-US" sz="2000" dirty="0">
                <a:latin typeface="Arial" panose="020B0604020202020204" pitchFamily="34" charset="0"/>
                <a:cs typeface="Arial" panose="020B0604020202020204" pitchFamily="34" charset="0"/>
              </a:rPr>
              <a:t> Y3 </a:t>
            </a:r>
            <a:r>
              <a:rPr lang="en-US" sz="2000" dirty="0" err="1">
                <a:latin typeface="Arial" panose="020B0604020202020204" pitchFamily="34" charset="0"/>
                <a:cs typeface="Arial" panose="020B0604020202020204" pitchFamily="34" charset="0"/>
              </a:rPr>
              <a:t>cũ</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D34031B8-E351-43AE-859D-D4EE9011A6EA}"/>
              </a:ext>
            </a:extLst>
          </p:cNvPr>
          <p:cNvPicPr>
            <a:picLocks noChangeAspect="1"/>
          </p:cNvPicPr>
          <p:nvPr/>
        </p:nvPicPr>
        <p:blipFill>
          <a:blip r:embed="rId3"/>
          <a:stretch>
            <a:fillRect/>
          </a:stretch>
        </p:blipFill>
        <p:spPr>
          <a:xfrm>
            <a:off x="0" y="0"/>
            <a:ext cx="8839200" cy="1714500"/>
          </a:xfrm>
          <a:prstGeom prst="rect">
            <a:avLst/>
          </a:prstGeom>
        </p:spPr>
      </p:pic>
    </p:spTree>
    <p:extLst>
      <p:ext uri="{BB962C8B-B14F-4D97-AF65-F5344CB8AC3E}">
        <p14:creationId xmlns:p14="http://schemas.microsoft.com/office/powerpoint/2010/main" val="38111981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D</a:t>
            </a:r>
          </a:p>
          <a:p>
            <a:pPr algn="l"/>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AF8E9725-0FA1-4DE2-8207-277DC0E2AFB8}"/>
              </a:ext>
            </a:extLst>
          </p:cNvPr>
          <p:cNvPicPr>
            <a:picLocks noChangeAspect="1"/>
          </p:cNvPicPr>
          <p:nvPr/>
        </p:nvPicPr>
        <p:blipFill>
          <a:blip r:embed="rId3"/>
          <a:stretch>
            <a:fillRect/>
          </a:stretch>
        </p:blipFill>
        <p:spPr>
          <a:xfrm>
            <a:off x="0" y="0"/>
            <a:ext cx="8658225" cy="1743075"/>
          </a:xfrm>
          <a:prstGeom prst="rect">
            <a:avLst/>
          </a:prstGeom>
        </p:spPr>
      </p:pic>
    </p:spTree>
    <p:extLst>
      <p:ext uri="{BB962C8B-B14F-4D97-AF65-F5344CB8AC3E}">
        <p14:creationId xmlns:p14="http://schemas.microsoft.com/office/powerpoint/2010/main" val="3641923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dirty="0" err="1">
                <a:latin typeface="Arial" panose="020B0604020202020204" pitchFamily="34" charset="0"/>
                <a:cs typeface="Arial" panose="020B0604020202020204" pitchFamily="34" charset="0"/>
              </a:rPr>
              <a:t>Tốt</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nghiệp</a:t>
            </a:r>
            <a:r>
              <a:rPr lang="en-US" sz="5000" b="1" dirty="0">
                <a:latin typeface="Arial" panose="020B0604020202020204" pitchFamily="34" charset="0"/>
                <a:cs typeface="Arial" panose="020B0604020202020204" pitchFamily="34" charset="0"/>
              </a:rPr>
              <a:t> y14 </a:t>
            </a:r>
            <a:r>
              <a:rPr lang="en-US" sz="5000" b="1" dirty="0" err="1">
                <a:latin typeface="Arial" panose="020B0604020202020204" pitchFamily="34" charset="0"/>
                <a:cs typeface="Arial" panose="020B0604020202020204" pitchFamily="34" charset="0"/>
              </a:rPr>
              <a:t>lần</a:t>
            </a:r>
            <a:r>
              <a:rPr lang="en-US" sz="5000" b="1" dirty="0">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3067181683"/>
      </p:ext>
    </p:extLst>
  </p:cSld>
  <p:clrMapOvr>
    <a:overrideClrMapping bg1="dk1" tx1="lt1" bg2="dk2" tx2="lt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B</a:t>
            </a:r>
            <a:r>
              <a:rPr lang="en-US" sz="2000" dirty="0">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7589E522-26E4-40B9-AED7-9AF7D0E6D74A}"/>
              </a:ext>
            </a:extLst>
          </p:cNvPr>
          <p:cNvPicPr>
            <a:picLocks noChangeAspect="1"/>
          </p:cNvPicPr>
          <p:nvPr/>
        </p:nvPicPr>
        <p:blipFill>
          <a:blip r:embed="rId3"/>
          <a:stretch>
            <a:fillRect/>
          </a:stretch>
        </p:blipFill>
        <p:spPr>
          <a:xfrm>
            <a:off x="0" y="0"/>
            <a:ext cx="9144000" cy="2133296"/>
          </a:xfrm>
          <a:prstGeom prst="rect">
            <a:avLst/>
          </a:prstGeom>
        </p:spPr>
      </p:pic>
    </p:spTree>
    <p:extLst>
      <p:ext uri="{BB962C8B-B14F-4D97-AF65-F5344CB8AC3E}">
        <p14:creationId xmlns:p14="http://schemas.microsoft.com/office/powerpoint/2010/main" val="29276058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D </a:t>
            </a:r>
          </a:p>
        </p:txBody>
      </p:sp>
      <p:pic>
        <p:nvPicPr>
          <p:cNvPr id="2" name="Picture 1">
            <a:extLst>
              <a:ext uri="{FF2B5EF4-FFF2-40B4-BE49-F238E27FC236}">
                <a16:creationId xmlns:a16="http://schemas.microsoft.com/office/drawing/2014/main" id="{6E47BDD7-FCA9-4311-8745-325A145699E9}"/>
              </a:ext>
            </a:extLst>
          </p:cNvPr>
          <p:cNvPicPr>
            <a:picLocks noChangeAspect="1"/>
          </p:cNvPicPr>
          <p:nvPr/>
        </p:nvPicPr>
        <p:blipFill>
          <a:blip r:embed="rId3"/>
          <a:stretch>
            <a:fillRect/>
          </a:stretch>
        </p:blipFill>
        <p:spPr>
          <a:xfrm>
            <a:off x="0" y="0"/>
            <a:ext cx="9144000" cy="1934480"/>
          </a:xfrm>
          <a:prstGeom prst="rect">
            <a:avLst/>
          </a:prstGeom>
        </p:spPr>
      </p:pic>
    </p:spTree>
    <p:extLst>
      <p:ext uri="{BB962C8B-B14F-4D97-AF65-F5344CB8AC3E}">
        <p14:creationId xmlns:p14="http://schemas.microsoft.com/office/powerpoint/2010/main" val="20176162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  </a:t>
            </a:r>
          </a:p>
        </p:txBody>
      </p:sp>
      <p:pic>
        <p:nvPicPr>
          <p:cNvPr id="2" name="Picture 1">
            <a:extLst>
              <a:ext uri="{FF2B5EF4-FFF2-40B4-BE49-F238E27FC236}">
                <a16:creationId xmlns:a16="http://schemas.microsoft.com/office/drawing/2014/main" id="{8A6E1220-37C0-4BA7-AA47-5C0550631F57}"/>
              </a:ext>
            </a:extLst>
          </p:cNvPr>
          <p:cNvPicPr>
            <a:picLocks noChangeAspect="1"/>
          </p:cNvPicPr>
          <p:nvPr/>
        </p:nvPicPr>
        <p:blipFill>
          <a:blip r:embed="rId3"/>
          <a:stretch>
            <a:fillRect/>
          </a:stretch>
        </p:blipFill>
        <p:spPr>
          <a:xfrm>
            <a:off x="0" y="0"/>
            <a:ext cx="9015984" cy="1864322"/>
          </a:xfrm>
          <a:prstGeom prst="rect">
            <a:avLst/>
          </a:prstGeom>
        </p:spPr>
      </p:pic>
    </p:spTree>
    <p:extLst>
      <p:ext uri="{BB962C8B-B14F-4D97-AF65-F5344CB8AC3E}">
        <p14:creationId xmlns:p14="http://schemas.microsoft.com/office/powerpoint/2010/main" val="35484678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E   </a:t>
            </a:r>
          </a:p>
        </p:txBody>
      </p:sp>
      <p:pic>
        <p:nvPicPr>
          <p:cNvPr id="2" name="Picture 1">
            <a:extLst>
              <a:ext uri="{FF2B5EF4-FFF2-40B4-BE49-F238E27FC236}">
                <a16:creationId xmlns:a16="http://schemas.microsoft.com/office/drawing/2014/main" id="{C51B3D39-8DFF-4509-8228-26C39587F768}"/>
              </a:ext>
            </a:extLst>
          </p:cNvPr>
          <p:cNvPicPr>
            <a:picLocks noChangeAspect="1"/>
          </p:cNvPicPr>
          <p:nvPr/>
        </p:nvPicPr>
        <p:blipFill>
          <a:blip r:embed="rId3"/>
          <a:stretch>
            <a:fillRect/>
          </a:stretch>
        </p:blipFill>
        <p:spPr>
          <a:xfrm>
            <a:off x="0" y="0"/>
            <a:ext cx="9144000" cy="2535960"/>
          </a:xfrm>
          <a:prstGeom prst="rect">
            <a:avLst/>
          </a:prstGeom>
        </p:spPr>
      </p:pic>
    </p:spTree>
    <p:extLst>
      <p:ext uri="{BB962C8B-B14F-4D97-AF65-F5344CB8AC3E}">
        <p14:creationId xmlns:p14="http://schemas.microsoft.com/office/powerpoint/2010/main" val="30099150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E   </a:t>
            </a:r>
          </a:p>
        </p:txBody>
      </p:sp>
      <p:pic>
        <p:nvPicPr>
          <p:cNvPr id="2" name="Picture 1">
            <a:extLst>
              <a:ext uri="{FF2B5EF4-FFF2-40B4-BE49-F238E27FC236}">
                <a16:creationId xmlns:a16="http://schemas.microsoft.com/office/drawing/2014/main" id="{DAD5B8F2-8474-4B4B-A442-C6B222798100}"/>
              </a:ext>
            </a:extLst>
          </p:cNvPr>
          <p:cNvPicPr>
            <a:picLocks noChangeAspect="1"/>
          </p:cNvPicPr>
          <p:nvPr/>
        </p:nvPicPr>
        <p:blipFill>
          <a:blip r:embed="rId3"/>
          <a:stretch>
            <a:fillRect/>
          </a:stretch>
        </p:blipFill>
        <p:spPr>
          <a:xfrm>
            <a:off x="0" y="0"/>
            <a:ext cx="9001125" cy="2000250"/>
          </a:xfrm>
          <a:prstGeom prst="rect">
            <a:avLst/>
          </a:prstGeom>
        </p:spPr>
      </p:pic>
    </p:spTree>
    <p:extLst>
      <p:ext uri="{BB962C8B-B14F-4D97-AF65-F5344CB8AC3E}">
        <p14:creationId xmlns:p14="http://schemas.microsoft.com/office/powerpoint/2010/main" val="7936961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C   </a:t>
            </a:r>
          </a:p>
        </p:txBody>
      </p:sp>
      <p:pic>
        <p:nvPicPr>
          <p:cNvPr id="2" name="Picture 1">
            <a:extLst>
              <a:ext uri="{FF2B5EF4-FFF2-40B4-BE49-F238E27FC236}">
                <a16:creationId xmlns:a16="http://schemas.microsoft.com/office/drawing/2014/main" id="{CD4EDB41-4293-4255-A2CA-DE9BB4CD4468}"/>
              </a:ext>
            </a:extLst>
          </p:cNvPr>
          <p:cNvPicPr>
            <a:picLocks noChangeAspect="1"/>
          </p:cNvPicPr>
          <p:nvPr/>
        </p:nvPicPr>
        <p:blipFill>
          <a:blip r:embed="rId3"/>
          <a:stretch>
            <a:fillRect/>
          </a:stretch>
        </p:blipFill>
        <p:spPr>
          <a:xfrm>
            <a:off x="0" y="18288"/>
            <a:ext cx="9222486" cy="2688336"/>
          </a:xfrm>
          <a:prstGeom prst="rect">
            <a:avLst/>
          </a:prstGeom>
        </p:spPr>
      </p:pic>
    </p:spTree>
    <p:extLst>
      <p:ext uri="{BB962C8B-B14F-4D97-AF65-F5344CB8AC3E}">
        <p14:creationId xmlns:p14="http://schemas.microsoft.com/office/powerpoint/2010/main" val="4418269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226986" y="1900519"/>
            <a:ext cx="7101526" cy="968187"/>
          </a:xfrm>
        </p:spPr>
        <p:txBody>
          <a:bodyPr anchor="t">
            <a:noAutofit/>
          </a:bodyPr>
          <a:lstStyle/>
          <a:p>
            <a:pPr algn="l"/>
            <a:r>
              <a:rPr lang="en-US" sz="5000" b="1" dirty="0">
                <a:latin typeface="Arial" panose="020B0604020202020204" pitchFamily="34" charset="0"/>
                <a:cs typeface="Arial" panose="020B0604020202020204" pitchFamily="34" charset="0"/>
              </a:rPr>
              <a:t>Lý </a:t>
            </a:r>
            <a:r>
              <a:rPr lang="en-US" sz="5000" b="1" dirty="0" err="1">
                <a:latin typeface="Arial" panose="020B0604020202020204" pitchFamily="34" charset="0"/>
                <a:cs typeface="Arial" panose="020B0604020202020204" pitchFamily="34" charset="0"/>
              </a:rPr>
              <a:t>thuyết</a:t>
            </a:r>
            <a:r>
              <a:rPr lang="en-US" sz="5000" b="1" dirty="0">
                <a:latin typeface="Arial" panose="020B0604020202020204" pitchFamily="34" charset="0"/>
                <a:cs typeface="Arial" panose="020B0604020202020204" pitchFamily="34" charset="0"/>
              </a:rPr>
              <a:t> Y3-Y14 </a:t>
            </a:r>
            <a:r>
              <a:rPr lang="en-US" sz="5000" b="1" dirty="0" err="1">
                <a:latin typeface="Arial" panose="020B0604020202020204" pitchFamily="34" charset="0"/>
                <a:cs typeface="Arial" panose="020B0604020202020204" pitchFamily="34" charset="0"/>
              </a:rPr>
              <a:t>lần</a:t>
            </a:r>
            <a:r>
              <a:rPr lang="en-US" sz="5000" b="1" dirty="0">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3176671590"/>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4834758"/>
            <a:ext cx="9144000" cy="1828800"/>
          </a:xfrm>
        </p:spPr>
        <p:txBody>
          <a:bodyPr>
            <a:normAutofit/>
          </a:bodyPr>
          <a:lstStyle/>
          <a:p>
            <a:pPr algn="l"/>
            <a:r>
              <a:rPr lang="en-US" sz="2000" dirty="0">
                <a:latin typeface="Arial" panose="020B0604020202020204" pitchFamily="34" charset="0"/>
                <a:cs typeface="Arial" panose="020B0604020202020204" pitchFamily="34" charset="0"/>
              </a:rPr>
              <a:t>Note:  C-B </a:t>
            </a:r>
          </a:p>
        </p:txBody>
      </p:sp>
      <p:pic>
        <p:nvPicPr>
          <p:cNvPr id="2" name="Picture 1">
            <a:extLst>
              <a:ext uri="{FF2B5EF4-FFF2-40B4-BE49-F238E27FC236}">
                <a16:creationId xmlns:a16="http://schemas.microsoft.com/office/drawing/2014/main" id="{A7BA2A91-05EE-4DBB-AF42-7F9AD0E6BF51}"/>
              </a:ext>
            </a:extLst>
          </p:cNvPr>
          <p:cNvPicPr>
            <a:picLocks noChangeAspect="1"/>
          </p:cNvPicPr>
          <p:nvPr/>
        </p:nvPicPr>
        <p:blipFill>
          <a:blip r:embed="rId3"/>
          <a:stretch>
            <a:fillRect/>
          </a:stretch>
        </p:blipFill>
        <p:spPr>
          <a:xfrm>
            <a:off x="0" y="0"/>
            <a:ext cx="6715125" cy="1828800"/>
          </a:xfrm>
          <a:prstGeom prst="rect">
            <a:avLst/>
          </a:prstGeom>
        </p:spPr>
      </p:pic>
      <p:pic>
        <p:nvPicPr>
          <p:cNvPr id="4" name="Picture 3">
            <a:extLst>
              <a:ext uri="{FF2B5EF4-FFF2-40B4-BE49-F238E27FC236}">
                <a16:creationId xmlns:a16="http://schemas.microsoft.com/office/drawing/2014/main" id="{F162506E-F8EC-4393-9605-EEC36ED69EE5}"/>
              </a:ext>
            </a:extLst>
          </p:cNvPr>
          <p:cNvPicPr>
            <a:picLocks noChangeAspect="1"/>
          </p:cNvPicPr>
          <p:nvPr/>
        </p:nvPicPr>
        <p:blipFill>
          <a:blip r:embed="rId4"/>
          <a:stretch>
            <a:fillRect/>
          </a:stretch>
        </p:blipFill>
        <p:spPr>
          <a:xfrm>
            <a:off x="0" y="1828800"/>
            <a:ext cx="6457950" cy="1743075"/>
          </a:xfrm>
          <a:prstGeom prst="rect">
            <a:avLst/>
          </a:prstGeom>
        </p:spPr>
      </p:pic>
    </p:spTree>
    <p:extLst>
      <p:ext uri="{BB962C8B-B14F-4D97-AF65-F5344CB8AC3E}">
        <p14:creationId xmlns:p14="http://schemas.microsoft.com/office/powerpoint/2010/main" val="26254306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sym typeface="Wingdings" panose="05000000000000000000" pitchFamily="2" charset="2"/>
              </a:rPr>
              <a:t> C</a:t>
            </a:r>
            <a:endParaRPr lang="en-US" sz="2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7857A5A5-5148-4E1A-9329-B5E467BC30ED}"/>
              </a:ext>
            </a:extLst>
          </p:cNvPr>
          <p:cNvPicPr>
            <a:picLocks noChangeAspect="1"/>
          </p:cNvPicPr>
          <p:nvPr/>
        </p:nvPicPr>
        <p:blipFill>
          <a:blip r:embed="rId3"/>
          <a:stretch>
            <a:fillRect/>
          </a:stretch>
        </p:blipFill>
        <p:spPr>
          <a:xfrm>
            <a:off x="0" y="0"/>
            <a:ext cx="8715375" cy="2628900"/>
          </a:xfrm>
          <a:prstGeom prst="rect">
            <a:avLst/>
          </a:prstGeom>
        </p:spPr>
      </p:pic>
      <p:pic>
        <p:nvPicPr>
          <p:cNvPr id="4" name="Picture 3">
            <a:extLst>
              <a:ext uri="{FF2B5EF4-FFF2-40B4-BE49-F238E27FC236}">
                <a16:creationId xmlns:a16="http://schemas.microsoft.com/office/drawing/2014/main" id="{AF5A9E76-14E5-48F9-A254-13862CFC7C28}"/>
              </a:ext>
            </a:extLst>
          </p:cNvPr>
          <p:cNvPicPr>
            <a:picLocks noChangeAspect="1"/>
          </p:cNvPicPr>
          <p:nvPr/>
        </p:nvPicPr>
        <p:blipFill>
          <a:blip r:embed="rId4"/>
          <a:stretch>
            <a:fillRect/>
          </a:stretch>
        </p:blipFill>
        <p:spPr>
          <a:xfrm>
            <a:off x="0" y="2628900"/>
            <a:ext cx="1000125" cy="685800"/>
          </a:xfrm>
          <a:prstGeom prst="rect">
            <a:avLst/>
          </a:prstGeom>
        </p:spPr>
      </p:pic>
    </p:spTree>
    <p:extLst>
      <p:ext uri="{BB962C8B-B14F-4D97-AF65-F5344CB8AC3E}">
        <p14:creationId xmlns:p14="http://schemas.microsoft.com/office/powerpoint/2010/main" val="36827371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9D5992-74CA-4E5E-831D-1F8F99FB57FF}"/>
              </a:ext>
            </a:extLst>
          </p:cNvPr>
          <p:cNvSpPr>
            <a:spLocks noGrp="1"/>
          </p:cNvSpPr>
          <p:nvPr>
            <p:ph type="subTitle" idx="1"/>
          </p:nvPr>
        </p:nvSpPr>
        <p:spPr>
          <a:xfrm>
            <a:off x="0" y="3428999"/>
            <a:ext cx="9144000" cy="3234559"/>
          </a:xfrm>
        </p:spPr>
        <p:txBody>
          <a:bodyPr>
            <a:normAutofit/>
          </a:bodyPr>
          <a:lstStyle/>
          <a:p>
            <a:pPr algn="l"/>
            <a:r>
              <a:rPr lang="en-US" sz="2000" dirty="0">
                <a:latin typeface="Arial" panose="020B0604020202020204" pitchFamily="34" charset="0"/>
                <a:cs typeface="Arial" panose="020B0604020202020204" pitchFamily="34" charset="0"/>
              </a:rPr>
              <a:t>Note:  A </a:t>
            </a:r>
          </a:p>
        </p:txBody>
      </p:sp>
      <p:pic>
        <p:nvPicPr>
          <p:cNvPr id="2" name="Picture 1">
            <a:extLst>
              <a:ext uri="{FF2B5EF4-FFF2-40B4-BE49-F238E27FC236}">
                <a16:creationId xmlns:a16="http://schemas.microsoft.com/office/drawing/2014/main" id="{53C79ABD-602A-4BB1-A10C-DE36A6DBF8BF}"/>
              </a:ext>
            </a:extLst>
          </p:cNvPr>
          <p:cNvPicPr>
            <a:picLocks noChangeAspect="1"/>
          </p:cNvPicPr>
          <p:nvPr/>
        </p:nvPicPr>
        <p:blipFill>
          <a:blip r:embed="rId3"/>
          <a:stretch>
            <a:fillRect/>
          </a:stretch>
        </p:blipFill>
        <p:spPr>
          <a:xfrm>
            <a:off x="0" y="54864"/>
            <a:ext cx="9144000" cy="1943100"/>
          </a:xfrm>
          <a:prstGeom prst="rect">
            <a:avLst/>
          </a:prstGeom>
        </p:spPr>
      </p:pic>
    </p:spTree>
    <p:extLst>
      <p:ext uri="{BB962C8B-B14F-4D97-AF65-F5344CB8AC3E}">
        <p14:creationId xmlns:p14="http://schemas.microsoft.com/office/powerpoint/2010/main" val="21340791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1413</TotalTime>
  <Words>6503</Words>
  <Application>Microsoft Office PowerPoint</Application>
  <PresentationFormat>On-screen Show (4:3)</PresentationFormat>
  <Paragraphs>809</Paragraphs>
  <Slides>183</Slides>
  <Notes>183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183</vt:i4>
      </vt:variant>
    </vt:vector>
  </HeadingPairs>
  <TitlesOfParts>
    <vt:vector size="188"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Bui Trong Tin</dc:creator>
  <cp:lastModifiedBy>Tin Nguyen</cp:lastModifiedBy>
  <cp:revision>13</cp:revision>
  <dcterms:created xsi:type="dcterms:W3CDTF">2021-05-26T10:18:37Z</dcterms:created>
  <dcterms:modified xsi:type="dcterms:W3CDTF">2021-11-19T16:12:28Z</dcterms:modified>
</cp:coreProperties>
</file>